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"/>
  </p:notesMasterIdLst>
  <p:sldIdLst>
    <p:sldId id="332" r:id="rId2"/>
    <p:sldId id="325" r:id="rId3"/>
    <p:sldId id="327" r:id="rId4"/>
    <p:sldId id="326" r:id="rId5"/>
    <p:sldId id="328" r:id="rId6"/>
    <p:sldId id="329" r:id="rId7"/>
    <p:sldId id="330" r:id="rId8"/>
    <p:sldId id="331" r:id="rId9"/>
    <p:sldId id="33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2FB9C-62FA-43DD-8059-0A7ACB7118E0}" v="54" dt="2024-02-26T16:39:08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ha Tarasova" userId="4ead3507edcd6e74" providerId="LiveId" clId="{F442FB9C-62FA-43DD-8059-0A7ACB7118E0}"/>
    <pc:docChg chg="undo custSel addSld modSld sldOrd">
      <pc:chgData name="Sasha Tarasova" userId="4ead3507edcd6e74" providerId="LiveId" clId="{F442FB9C-62FA-43DD-8059-0A7ACB7118E0}" dt="2024-02-26T16:40:59.627" v="4591" actId="20577"/>
      <pc:docMkLst>
        <pc:docMk/>
      </pc:docMkLst>
      <pc:sldChg chg="addSp delSp modSp mod">
        <pc:chgData name="Sasha Tarasova" userId="4ead3507edcd6e74" providerId="LiveId" clId="{F442FB9C-62FA-43DD-8059-0A7ACB7118E0}" dt="2024-01-29T16:14:18.004" v="542" actId="14100"/>
        <pc:sldMkLst>
          <pc:docMk/>
          <pc:sldMk cId="372340093" sldId="325"/>
        </pc:sldMkLst>
        <pc:spChg chg="mod">
          <ac:chgData name="Sasha Tarasova" userId="4ead3507edcd6e74" providerId="LiveId" clId="{F442FB9C-62FA-43DD-8059-0A7ACB7118E0}" dt="2024-01-29T15:56:58.712" v="71" actId="20577"/>
          <ac:spMkLst>
            <pc:docMk/>
            <pc:sldMk cId="372340093" sldId="325"/>
            <ac:spMk id="2" creationId="{E7BAAFC0-EB82-D1E5-1A3B-2111E95608B6}"/>
          </ac:spMkLst>
        </pc:spChg>
        <pc:spChg chg="add mod">
          <ac:chgData name="Sasha Tarasova" userId="4ead3507edcd6e74" providerId="LiveId" clId="{F442FB9C-62FA-43DD-8059-0A7ACB7118E0}" dt="2024-01-29T16:02:50.370" v="194" actId="1076"/>
          <ac:spMkLst>
            <pc:docMk/>
            <pc:sldMk cId="372340093" sldId="325"/>
            <ac:spMk id="6" creationId="{2B9B36CC-168D-E499-0C1B-636CA60E19A2}"/>
          </ac:spMkLst>
        </pc:spChg>
        <pc:spChg chg="del mod">
          <ac:chgData name="Sasha Tarasova" userId="4ead3507edcd6e74" providerId="LiveId" clId="{F442FB9C-62FA-43DD-8059-0A7ACB7118E0}" dt="2024-01-25T06:35:37.469" v="7" actId="478"/>
          <ac:spMkLst>
            <pc:docMk/>
            <pc:sldMk cId="372340093" sldId="325"/>
            <ac:spMk id="8" creationId="{1F13883D-239F-9EF3-8F13-5F5297F429CE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15" creationId="{E26C40A7-9A4E-B0E7-312F-C2ECE5A504EA}"/>
          </ac:spMkLst>
        </pc:spChg>
        <pc:spChg chg="del mod">
          <ac:chgData name="Sasha Tarasova" userId="4ead3507edcd6e74" providerId="LiveId" clId="{F442FB9C-62FA-43DD-8059-0A7ACB7118E0}" dt="2024-01-25T06:35:38.518" v="9" actId="478"/>
          <ac:spMkLst>
            <pc:docMk/>
            <pc:sldMk cId="372340093" sldId="325"/>
            <ac:spMk id="16" creationId="{03B6839D-8348-65CA-BFEC-23CD45796FEA}"/>
          </ac:spMkLst>
        </pc:spChg>
        <pc:spChg chg="del">
          <ac:chgData name="Sasha Tarasova" userId="4ead3507edcd6e74" providerId="LiveId" clId="{F442FB9C-62FA-43DD-8059-0A7ACB7118E0}" dt="2024-01-25T06:35:34.991" v="2" actId="478"/>
          <ac:spMkLst>
            <pc:docMk/>
            <pc:sldMk cId="372340093" sldId="325"/>
            <ac:spMk id="18" creationId="{8F42E910-6890-6A44-E355-46BD861DB47A}"/>
          </ac:spMkLst>
        </pc:spChg>
        <pc:spChg chg="add mod">
          <ac:chgData name="Sasha Tarasova" userId="4ead3507edcd6e74" providerId="LiveId" clId="{F442FB9C-62FA-43DD-8059-0A7ACB7118E0}" dt="2024-01-29T16:09:45.641" v="378" actId="1076"/>
          <ac:spMkLst>
            <pc:docMk/>
            <pc:sldMk cId="372340093" sldId="325"/>
            <ac:spMk id="18" creationId="{F6D52A9F-CA10-7A4B-17F1-06DC1CDD6A5E}"/>
          </ac:spMkLst>
        </pc:spChg>
        <pc:spChg chg="mod">
          <ac:chgData name="Sasha Tarasova" userId="4ead3507edcd6e74" providerId="LiveId" clId="{F442FB9C-62FA-43DD-8059-0A7ACB7118E0}" dt="2024-01-29T16:06:19.971" v="268" actId="1076"/>
          <ac:spMkLst>
            <pc:docMk/>
            <pc:sldMk cId="372340093" sldId="325"/>
            <ac:spMk id="19" creationId="{FFECB33D-4B48-515F-AA25-BC55EB29D13A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23" creationId="{7C5653BE-BA2E-E176-B474-1D22D158C654}"/>
          </ac:spMkLst>
        </pc:spChg>
        <pc:spChg chg="add mod">
          <ac:chgData name="Sasha Tarasova" userId="4ead3507edcd6e74" providerId="LiveId" clId="{F442FB9C-62FA-43DD-8059-0A7ACB7118E0}" dt="2024-01-29T16:09:45.641" v="378" actId="1076"/>
          <ac:spMkLst>
            <pc:docMk/>
            <pc:sldMk cId="372340093" sldId="325"/>
            <ac:spMk id="35" creationId="{A0A80008-827B-1493-059A-DB97D885CE9F}"/>
          </ac:spMkLst>
        </pc:spChg>
        <pc:spChg chg="add mod">
          <ac:chgData name="Sasha Tarasova" userId="4ead3507edcd6e74" providerId="LiveId" clId="{F442FB9C-62FA-43DD-8059-0A7ACB7118E0}" dt="2024-01-29T16:09:09.711" v="374" actId="1038"/>
          <ac:spMkLst>
            <pc:docMk/>
            <pc:sldMk cId="372340093" sldId="325"/>
            <ac:spMk id="36" creationId="{63AD4365-DB86-7DCD-1749-E7929C2946E0}"/>
          </ac:spMkLst>
        </pc:spChg>
        <pc:spChg chg="del mod">
          <ac:chgData name="Sasha Tarasova" userId="4ead3507edcd6e74" providerId="LiveId" clId="{F442FB9C-62FA-43DD-8059-0A7ACB7118E0}" dt="2024-01-25T06:35:36.344" v="5" actId="478"/>
          <ac:spMkLst>
            <pc:docMk/>
            <pc:sldMk cId="372340093" sldId="325"/>
            <ac:spMk id="40" creationId="{3E0B31F6-3591-5B59-D465-67096836AC05}"/>
          </ac:spMkLst>
        </pc:spChg>
        <pc:spChg chg="add mod">
          <ac:chgData name="Sasha Tarasova" userId="4ead3507edcd6e74" providerId="LiveId" clId="{F442FB9C-62FA-43DD-8059-0A7ACB7118E0}" dt="2024-01-29T16:10:11.202" v="396" actId="1076"/>
          <ac:spMkLst>
            <pc:docMk/>
            <pc:sldMk cId="372340093" sldId="325"/>
            <ac:spMk id="43" creationId="{2F79961A-8607-26A1-4921-38E2E13F65C3}"/>
          </ac:spMkLst>
        </pc:spChg>
        <pc:spChg chg="add mod">
          <ac:chgData name="Sasha Tarasova" userId="4ead3507edcd6e74" providerId="LiveId" clId="{F442FB9C-62FA-43DD-8059-0A7ACB7118E0}" dt="2024-01-29T16:10:32.072" v="411" actId="1076"/>
          <ac:spMkLst>
            <pc:docMk/>
            <pc:sldMk cId="372340093" sldId="325"/>
            <ac:spMk id="44" creationId="{FE3523F0-D32F-94E4-667E-779D7838B756}"/>
          </ac:spMkLst>
        </pc:spChg>
        <pc:spChg chg="add mod">
          <ac:chgData name="Sasha Tarasova" userId="4ead3507edcd6e74" providerId="LiveId" clId="{F442FB9C-62FA-43DD-8059-0A7ACB7118E0}" dt="2024-01-29T16:13:42.390" v="533" actId="20577"/>
          <ac:spMkLst>
            <pc:docMk/>
            <pc:sldMk cId="372340093" sldId="325"/>
            <ac:spMk id="51" creationId="{41531D2B-B5BF-95F6-221D-D9CFF4524F6E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51" creationId="{75D9A22D-B446-0346-199B-C627BA2055A1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52" creationId="{DAB249E6-D14B-7F58-0E8A-BBD9004226E7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53" creationId="{654330FE-3354-3B7A-930C-8B685CA0CFB4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57" creationId="{5A020E15-770A-D9CD-0018-914E0AFAEB2C}"/>
          </ac:spMkLst>
        </pc:spChg>
        <pc:spChg chg="del">
          <ac:chgData name="Sasha Tarasova" userId="4ead3507edcd6e74" providerId="LiveId" clId="{F442FB9C-62FA-43DD-8059-0A7ACB7118E0}" dt="2024-01-25T06:35:32.452" v="0" actId="478"/>
          <ac:spMkLst>
            <pc:docMk/>
            <pc:sldMk cId="372340093" sldId="325"/>
            <ac:spMk id="58" creationId="{F850862C-C9F2-7552-CCA8-E1F364D5B1C5}"/>
          </ac:spMkLst>
        </pc:spChg>
        <pc:picChg chg="add del mod">
          <ac:chgData name="Sasha Tarasova" userId="4ead3507edcd6e74" providerId="LiveId" clId="{F442FB9C-62FA-43DD-8059-0A7ACB7118E0}" dt="2024-01-29T15:56:29.194" v="16" actId="478"/>
          <ac:picMkLst>
            <pc:docMk/>
            <pc:sldMk cId="372340093" sldId="325"/>
            <ac:picMk id="4" creationId="{5673F4EE-1873-0CFD-F00E-EE949AC5FEED}"/>
          </ac:picMkLst>
        </pc:picChg>
        <pc:picChg chg="add mod">
          <ac:chgData name="Sasha Tarasova" userId="4ead3507edcd6e74" providerId="LiveId" clId="{F442FB9C-62FA-43DD-8059-0A7ACB7118E0}" dt="2024-01-29T16:02:26.287" v="179" actId="14100"/>
          <ac:picMkLst>
            <pc:docMk/>
            <pc:sldMk cId="372340093" sldId="325"/>
            <ac:picMk id="5" creationId="{42D34CB2-D7E8-62E0-E785-FA79391E6A9D}"/>
          </ac:picMkLst>
        </pc:picChg>
        <pc:picChg chg="del">
          <ac:chgData name="Sasha Tarasova" userId="4ead3507edcd6e74" providerId="LiveId" clId="{F442FB9C-62FA-43DD-8059-0A7ACB7118E0}" dt="2024-01-25T06:35:32.452" v="0" actId="478"/>
          <ac:picMkLst>
            <pc:docMk/>
            <pc:sldMk cId="372340093" sldId="325"/>
            <ac:picMk id="5" creationId="{9622B77E-B232-A0A1-0DCB-F072E3931E24}"/>
          </ac:picMkLst>
        </pc:picChg>
        <pc:picChg chg="add mod">
          <ac:chgData name="Sasha Tarasova" userId="4ead3507edcd6e74" providerId="LiveId" clId="{F442FB9C-62FA-43DD-8059-0A7ACB7118E0}" dt="2024-01-29T16:02:29.701" v="180" actId="1076"/>
          <ac:picMkLst>
            <pc:docMk/>
            <pc:sldMk cId="372340093" sldId="325"/>
            <ac:picMk id="8" creationId="{E1A12C11-9A62-CB6C-A22B-6957ECC8B7F9}"/>
          </ac:picMkLst>
        </pc:picChg>
        <pc:picChg chg="add mod">
          <ac:chgData name="Sasha Tarasova" userId="4ead3507edcd6e74" providerId="LiveId" clId="{F442FB9C-62FA-43DD-8059-0A7ACB7118E0}" dt="2024-01-29T16:06:19.971" v="268" actId="1076"/>
          <ac:picMkLst>
            <pc:docMk/>
            <pc:sldMk cId="372340093" sldId="325"/>
            <ac:picMk id="10" creationId="{97AF250D-A5EA-55F1-5489-3438682E929B}"/>
          </ac:picMkLst>
        </pc:picChg>
        <pc:picChg chg="del">
          <ac:chgData name="Sasha Tarasova" userId="4ead3507edcd6e74" providerId="LiveId" clId="{F442FB9C-62FA-43DD-8059-0A7ACB7118E0}" dt="2024-01-25T06:35:32.452" v="0" actId="478"/>
          <ac:picMkLst>
            <pc:docMk/>
            <pc:sldMk cId="372340093" sldId="325"/>
            <ac:picMk id="10" creationId="{BF1B0F21-6DE1-8E74-CBC0-E62C7A18D202}"/>
          </ac:picMkLst>
        </pc:picChg>
        <pc:picChg chg="add mod">
          <ac:chgData name="Sasha Tarasova" userId="4ead3507edcd6e74" providerId="LiveId" clId="{F442FB9C-62FA-43DD-8059-0A7ACB7118E0}" dt="2024-01-29T16:02:12.884" v="171" actId="1076"/>
          <ac:picMkLst>
            <pc:docMk/>
            <pc:sldMk cId="372340093" sldId="325"/>
            <ac:picMk id="12" creationId="{C1280C5E-935E-D584-EA37-8315D1848E98}"/>
          </ac:picMkLst>
        </pc:picChg>
        <pc:picChg chg="add mod">
          <ac:chgData name="Sasha Tarasova" userId="4ead3507edcd6e74" providerId="LiveId" clId="{F442FB9C-62FA-43DD-8059-0A7ACB7118E0}" dt="2024-01-29T16:09:45.641" v="378" actId="1076"/>
          <ac:picMkLst>
            <pc:docMk/>
            <pc:sldMk cId="372340093" sldId="325"/>
            <ac:picMk id="16" creationId="{E77D330A-F8EB-EC2B-E18E-5D389A8B7775}"/>
          </ac:picMkLst>
        </pc:picChg>
        <pc:picChg chg="del">
          <ac:chgData name="Sasha Tarasova" userId="4ead3507edcd6e74" providerId="LiveId" clId="{F442FB9C-62FA-43DD-8059-0A7ACB7118E0}" dt="2024-01-25T06:35:39.009" v="10" actId="478"/>
          <ac:picMkLst>
            <pc:docMk/>
            <pc:sldMk cId="372340093" sldId="325"/>
            <ac:picMk id="22" creationId="{D3880EE8-6A6E-73D2-4FDE-358F167A11E0}"/>
          </ac:picMkLst>
        </pc:picChg>
        <pc:picChg chg="add del mod">
          <ac:chgData name="Sasha Tarasova" userId="4ead3507edcd6e74" providerId="LiveId" clId="{F442FB9C-62FA-43DD-8059-0A7ACB7118E0}" dt="2024-01-29T16:04:56.878" v="256" actId="478"/>
          <ac:picMkLst>
            <pc:docMk/>
            <pc:sldMk cId="372340093" sldId="325"/>
            <ac:picMk id="22" creationId="{E3767CE5-E459-000C-83FD-BF2B0E3CE838}"/>
          </ac:picMkLst>
        </pc:picChg>
        <pc:picChg chg="add mod">
          <ac:chgData name="Sasha Tarasova" userId="4ead3507edcd6e74" providerId="LiveId" clId="{F442FB9C-62FA-43DD-8059-0A7ACB7118E0}" dt="2024-01-29T16:09:45.641" v="378" actId="1076"/>
          <ac:picMkLst>
            <pc:docMk/>
            <pc:sldMk cId="372340093" sldId="325"/>
            <ac:picMk id="24" creationId="{F4E6B24B-8FDE-A7F6-27F2-27807607110C}"/>
          </ac:picMkLst>
        </pc:picChg>
        <pc:picChg chg="add mod">
          <ac:chgData name="Sasha Tarasova" userId="4ead3507edcd6e74" providerId="LiveId" clId="{F442FB9C-62FA-43DD-8059-0A7ACB7118E0}" dt="2024-01-29T16:09:45.641" v="378" actId="1076"/>
          <ac:picMkLst>
            <pc:docMk/>
            <pc:sldMk cId="372340093" sldId="325"/>
            <ac:picMk id="28" creationId="{8483B859-D920-7129-A471-7125496B73A7}"/>
          </ac:picMkLst>
        </pc:picChg>
        <pc:picChg chg="del">
          <ac:chgData name="Sasha Tarasova" userId="4ead3507edcd6e74" providerId="LiveId" clId="{F442FB9C-62FA-43DD-8059-0A7ACB7118E0}" dt="2024-01-25T06:35:32.452" v="0" actId="478"/>
          <ac:picMkLst>
            <pc:docMk/>
            <pc:sldMk cId="372340093" sldId="325"/>
            <ac:picMk id="42" creationId="{3B822873-48BC-DE39-F06A-305C5D46B7E0}"/>
          </ac:picMkLst>
        </pc:picChg>
        <pc:picChg chg="del">
          <ac:chgData name="Sasha Tarasova" userId="4ead3507edcd6e74" providerId="LiveId" clId="{F442FB9C-62FA-43DD-8059-0A7ACB7118E0}" dt="2024-01-25T06:35:35.410" v="3" actId="478"/>
          <ac:picMkLst>
            <pc:docMk/>
            <pc:sldMk cId="372340093" sldId="325"/>
            <ac:picMk id="44" creationId="{E0335B86-0995-804E-CA26-1E156E831283}"/>
          </ac:picMkLst>
        </pc:picChg>
        <pc:picChg chg="add mod">
          <ac:chgData name="Sasha Tarasova" userId="4ead3507edcd6e74" providerId="LiveId" clId="{F442FB9C-62FA-43DD-8059-0A7ACB7118E0}" dt="2024-01-29T16:11:00.381" v="415" actId="1076"/>
          <ac:picMkLst>
            <pc:docMk/>
            <pc:sldMk cId="372340093" sldId="325"/>
            <ac:picMk id="46" creationId="{96837B20-5628-C7FE-A6F9-597AF4BC81D7}"/>
          </ac:picMkLst>
        </pc:picChg>
        <pc:picChg chg="del">
          <ac:chgData name="Sasha Tarasova" userId="4ead3507edcd6e74" providerId="LiveId" clId="{F442FB9C-62FA-43DD-8059-0A7ACB7118E0}" dt="2024-01-25T06:35:32.452" v="0" actId="478"/>
          <ac:picMkLst>
            <pc:docMk/>
            <pc:sldMk cId="372340093" sldId="325"/>
            <ac:picMk id="50" creationId="{716CDD5F-FE0B-E863-9C49-9014C15D7365}"/>
          </ac:picMkLst>
        </pc:picChg>
        <pc:picChg chg="add mod">
          <ac:chgData name="Sasha Tarasova" userId="4ead3507edcd6e74" providerId="LiveId" clId="{F442FB9C-62FA-43DD-8059-0A7ACB7118E0}" dt="2024-01-29T16:12:33.686" v="426" actId="1076"/>
          <ac:picMkLst>
            <pc:docMk/>
            <pc:sldMk cId="372340093" sldId="325"/>
            <ac:picMk id="50" creationId="{D70E52E0-2572-DA0B-7FBF-A179D3DB5BE7}"/>
          </ac:picMkLst>
        </pc:picChg>
        <pc:cxnChg chg="add mod">
          <ac:chgData name="Sasha Tarasova" userId="4ead3507edcd6e74" providerId="LiveId" clId="{F442FB9C-62FA-43DD-8059-0A7ACB7118E0}" dt="2024-01-29T16:09:54.142" v="380" actId="14100"/>
          <ac:cxnSpMkLst>
            <pc:docMk/>
            <pc:sldMk cId="372340093" sldId="325"/>
            <ac:cxnSpMk id="14" creationId="{3213051D-9EE6-DB47-7699-0803FC243BBD}"/>
          </ac:cxnSpMkLst>
        </pc:cxnChg>
        <pc:cxnChg chg="add mod">
          <ac:chgData name="Sasha Tarasova" userId="4ead3507edcd6e74" providerId="LiveId" clId="{F442FB9C-62FA-43DD-8059-0A7ACB7118E0}" dt="2024-01-29T16:09:45.641" v="378" actId="1076"/>
          <ac:cxnSpMkLst>
            <pc:docMk/>
            <pc:sldMk cId="372340093" sldId="325"/>
            <ac:cxnSpMk id="26" creationId="{05AA2D29-634A-3441-F383-DEDE7829FA29}"/>
          </ac:cxnSpMkLst>
        </pc:cxnChg>
        <pc:cxnChg chg="del mod">
          <ac:chgData name="Sasha Tarasova" userId="4ead3507edcd6e74" providerId="LiveId" clId="{F442FB9C-62FA-43DD-8059-0A7ACB7118E0}" dt="2024-01-25T06:35:32.452" v="0" actId="478"/>
          <ac:cxnSpMkLst>
            <pc:docMk/>
            <pc:sldMk cId="372340093" sldId="325"/>
            <ac:cxnSpMk id="28" creationId="{E1660EC0-0024-BFA9-A640-26059059F1EF}"/>
          </ac:cxnSpMkLst>
        </pc:cxnChg>
        <pc:cxnChg chg="add mod">
          <ac:chgData name="Sasha Tarasova" userId="4ead3507edcd6e74" providerId="LiveId" clId="{F442FB9C-62FA-43DD-8059-0A7ACB7118E0}" dt="2024-01-29T16:06:32.488" v="274" actId="208"/>
          <ac:cxnSpMkLst>
            <pc:docMk/>
            <pc:sldMk cId="372340093" sldId="325"/>
            <ac:cxnSpMk id="30" creationId="{1155FF3C-8CBE-71BB-4BAC-79D08FA14E08}"/>
          </ac:cxnSpMkLst>
        </pc:cxnChg>
        <pc:cxnChg chg="del">
          <ac:chgData name="Sasha Tarasova" userId="4ead3507edcd6e74" providerId="LiveId" clId="{F442FB9C-62FA-43DD-8059-0A7ACB7118E0}" dt="2024-01-25T06:35:32.452" v="0" actId="478"/>
          <ac:cxnSpMkLst>
            <pc:docMk/>
            <pc:sldMk cId="372340093" sldId="325"/>
            <ac:cxnSpMk id="30" creationId="{B8F65870-B0E2-6AA9-C3A7-D1492E42BDEB}"/>
          </ac:cxnSpMkLst>
        </pc:cxnChg>
        <pc:cxnChg chg="add mod">
          <ac:chgData name="Sasha Tarasova" userId="4ead3507edcd6e74" providerId="LiveId" clId="{F442FB9C-62FA-43DD-8059-0A7ACB7118E0}" dt="2024-01-29T16:09:50.359" v="379" actId="14100"/>
          <ac:cxnSpMkLst>
            <pc:docMk/>
            <pc:sldMk cId="372340093" sldId="325"/>
            <ac:cxnSpMk id="32" creationId="{3D04FE6C-991F-D9DB-108D-5C176783A783}"/>
          </ac:cxnSpMkLst>
        </pc:cxnChg>
        <pc:cxnChg chg="add mod">
          <ac:chgData name="Sasha Tarasova" userId="4ead3507edcd6e74" providerId="LiveId" clId="{F442FB9C-62FA-43DD-8059-0A7ACB7118E0}" dt="2024-01-29T16:09:45.641" v="378" actId="1076"/>
          <ac:cxnSpMkLst>
            <pc:docMk/>
            <pc:sldMk cId="372340093" sldId="325"/>
            <ac:cxnSpMk id="34" creationId="{C394BAED-4FED-948C-A577-7F65EF0931A5}"/>
          </ac:cxnSpMkLst>
        </pc:cxnChg>
        <pc:cxnChg chg="del">
          <ac:chgData name="Sasha Tarasova" userId="4ead3507edcd6e74" providerId="LiveId" clId="{F442FB9C-62FA-43DD-8059-0A7ACB7118E0}" dt="2024-01-25T06:35:32.452" v="0" actId="478"/>
          <ac:cxnSpMkLst>
            <pc:docMk/>
            <pc:sldMk cId="372340093" sldId="325"/>
            <ac:cxnSpMk id="37" creationId="{7C6F1F21-C8AC-AC72-3585-E511CD12B4C9}"/>
          </ac:cxnSpMkLst>
        </pc:cxnChg>
        <pc:cxnChg chg="add mod">
          <ac:chgData name="Sasha Tarasova" userId="4ead3507edcd6e74" providerId="LiveId" clId="{F442FB9C-62FA-43DD-8059-0A7ACB7118E0}" dt="2024-01-29T16:09:28.649" v="376" actId="208"/>
          <ac:cxnSpMkLst>
            <pc:docMk/>
            <pc:sldMk cId="372340093" sldId="325"/>
            <ac:cxnSpMk id="38" creationId="{ABE80E38-54A3-213B-6C43-6389EFCA62A2}"/>
          </ac:cxnSpMkLst>
        </pc:cxnChg>
        <pc:cxnChg chg="del">
          <ac:chgData name="Sasha Tarasova" userId="4ead3507edcd6e74" providerId="LiveId" clId="{F442FB9C-62FA-43DD-8059-0A7ACB7118E0}" dt="2024-01-25T06:35:32.452" v="0" actId="478"/>
          <ac:cxnSpMkLst>
            <pc:docMk/>
            <pc:sldMk cId="372340093" sldId="325"/>
            <ac:cxnSpMk id="39" creationId="{9F0F7482-618B-83E8-05F4-24363FF74AB5}"/>
          </ac:cxnSpMkLst>
        </pc:cxnChg>
        <pc:cxnChg chg="add mod ord">
          <ac:chgData name="Sasha Tarasova" userId="4ead3507edcd6e74" providerId="LiveId" clId="{F442FB9C-62FA-43DD-8059-0A7ACB7118E0}" dt="2024-01-29T16:11:21.137" v="419" actId="166"/>
          <ac:cxnSpMkLst>
            <pc:docMk/>
            <pc:sldMk cId="372340093" sldId="325"/>
            <ac:cxnSpMk id="40" creationId="{DEB81452-E15B-E790-9667-754CB277D45C}"/>
          </ac:cxnSpMkLst>
        </pc:cxnChg>
        <pc:cxnChg chg="del">
          <ac:chgData name="Sasha Tarasova" userId="4ead3507edcd6e74" providerId="LiveId" clId="{F442FB9C-62FA-43DD-8059-0A7ACB7118E0}" dt="2024-01-25T06:35:32.452" v="0" actId="478"/>
          <ac:cxnSpMkLst>
            <pc:docMk/>
            <pc:sldMk cId="372340093" sldId="325"/>
            <ac:cxnSpMk id="46" creationId="{045134C9-2075-663A-82F3-D4C66B7065AE}"/>
          </ac:cxnSpMkLst>
        </pc:cxnChg>
        <pc:cxnChg chg="add mod">
          <ac:chgData name="Sasha Tarasova" userId="4ead3507edcd6e74" providerId="LiveId" clId="{F442FB9C-62FA-43DD-8059-0A7ACB7118E0}" dt="2024-01-29T16:14:14.742" v="541" actId="14100"/>
          <ac:cxnSpMkLst>
            <pc:docMk/>
            <pc:sldMk cId="372340093" sldId="325"/>
            <ac:cxnSpMk id="53" creationId="{86FA8377-87DF-BCB1-E905-D93DCB56CA6C}"/>
          </ac:cxnSpMkLst>
        </pc:cxnChg>
        <pc:cxnChg chg="add mod">
          <ac:chgData name="Sasha Tarasova" userId="4ead3507edcd6e74" providerId="LiveId" clId="{F442FB9C-62FA-43DD-8059-0A7ACB7118E0}" dt="2024-01-29T16:14:18.004" v="542" actId="14100"/>
          <ac:cxnSpMkLst>
            <pc:docMk/>
            <pc:sldMk cId="372340093" sldId="325"/>
            <ac:cxnSpMk id="55" creationId="{0A55A721-03D3-413D-A56A-6937C98A5508}"/>
          </ac:cxnSpMkLst>
        </pc:cxnChg>
        <pc:cxnChg chg="del">
          <ac:chgData name="Sasha Tarasova" userId="4ead3507edcd6e74" providerId="LiveId" clId="{F442FB9C-62FA-43DD-8059-0A7ACB7118E0}" dt="2024-01-25T06:35:32.452" v="0" actId="478"/>
          <ac:cxnSpMkLst>
            <pc:docMk/>
            <pc:sldMk cId="372340093" sldId="325"/>
            <ac:cxnSpMk id="55" creationId="{140680C3-9025-D66B-2CD2-08735A382421}"/>
          </ac:cxnSpMkLst>
        </pc:cxnChg>
        <pc:cxnChg chg="del">
          <ac:chgData name="Sasha Tarasova" userId="4ead3507edcd6e74" providerId="LiveId" clId="{F442FB9C-62FA-43DD-8059-0A7ACB7118E0}" dt="2024-01-25T06:35:43.332" v="11" actId="478"/>
          <ac:cxnSpMkLst>
            <pc:docMk/>
            <pc:sldMk cId="372340093" sldId="325"/>
            <ac:cxnSpMk id="60" creationId="{24390F4B-CE01-2D11-A09E-54F33A7468AD}"/>
          </ac:cxnSpMkLst>
        </pc:cxnChg>
      </pc:sldChg>
      <pc:sldChg chg="addSp delSp modSp new mod ord">
        <pc:chgData name="Sasha Tarasova" userId="4ead3507edcd6e74" providerId="LiveId" clId="{F442FB9C-62FA-43DD-8059-0A7ACB7118E0}" dt="2024-02-26T16:14:07.062" v="2820"/>
        <pc:sldMkLst>
          <pc:docMk/>
          <pc:sldMk cId="794837314" sldId="326"/>
        </pc:sldMkLst>
        <pc:spChg chg="mod">
          <ac:chgData name="Sasha Tarasova" userId="4ead3507edcd6e74" providerId="LiveId" clId="{F442FB9C-62FA-43DD-8059-0A7ACB7118E0}" dt="2024-02-26T15:55:06.694" v="1633" actId="20577"/>
          <ac:spMkLst>
            <pc:docMk/>
            <pc:sldMk cId="794837314" sldId="326"/>
            <ac:spMk id="2" creationId="{D8B6C7FD-6C63-B92C-6BF7-B32459EB2274}"/>
          </ac:spMkLst>
        </pc:spChg>
        <pc:spChg chg="add del mod">
          <ac:chgData name="Sasha Tarasova" userId="4ead3507edcd6e74" providerId="LiveId" clId="{F442FB9C-62FA-43DD-8059-0A7ACB7118E0}" dt="2024-02-26T15:54:17.675" v="1541" actId="478"/>
          <ac:spMkLst>
            <pc:docMk/>
            <pc:sldMk cId="794837314" sldId="326"/>
            <ac:spMk id="7" creationId="{F6B5C0A9-B596-DB26-8E2D-53540A5B8C38}"/>
          </ac:spMkLst>
        </pc:spChg>
        <pc:spChg chg="add mod">
          <ac:chgData name="Sasha Tarasova" userId="4ead3507edcd6e74" providerId="LiveId" clId="{F442FB9C-62FA-43DD-8059-0A7ACB7118E0}" dt="2024-02-26T15:58:10.132" v="1857" actId="14100"/>
          <ac:spMkLst>
            <pc:docMk/>
            <pc:sldMk cId="794837314" sldId="326"/>
            <ac:spMk id="9" creationId="{92532740-1919-297A-3089-86E38F8C15CF}"/>
          </ac:spMkLst>
        </pc:spChg>
        <pc:spChg chg="add del mod">
          <ac:chgData name="Sasha Tarasova" userId="4ead3507edcd6e74" providerId="LiveId" clId="{F442FB9C-62FA-43DD-8059-0A7ACB7118E0}" dt="2024-02-26T15:54:18.829" v="1542" actId="478"/>
          <ac:spMkLst>
            <pc:docMk/>
            <pc:sldMk cId="794837314" sldId="326"/>
            <ac:spMk id="10" creationId="{6D09BE69-03EF-8338-8801-50FEBA618CC0}"/>
          </ac:spMkLst>
        </pc:spChg>
        <pc:spChg chg="add del mod">
          <ac:chgData name="Sasha Tarasova" userId="4ead3507edcd6e74" providerId="LiveId" clId="{F442FB9C-62FA-43DD-8059-0A7ACB7118E0}" dt="2024-02-01T10:32:39.024" v="721"/>
          <ac:spMkLst>
            <pc:docMk/>
            <pc:sldMk cId="794837314" sldId="326"/>
            <ac:spMk id="12" creationId="{D1934E4A-54A0-A80A-3383-0055A5D762CB}"/>
          </ac:spMkLst>
        </pc:spChg>
        <pc:spChg chg="add del mod">
          <ac:chgData name="Sasha Tarasova" userId="4ead3507edcd6e74" providerId="LiveId" clId="{F442FB9C-62FA-43DD-8059-0A7ACB7118E0}" dt="2024-02-26T15:54:22.721" v="1546" actId="478"/>
          <ac:spMkLst>
            <pc:docMk/>
            <pc:sldMk cId="794837314" sldId="326"/>
            <ac:spMk id="12" creationId="{D4ED7722-9BD4-5A81-D1D2-6879945F4FEA}"/>
          </ac:spMkLst>
        </pc:spChg>
        <pc:spChg chg="add mod">
          <ac:chgData name="Sasha Tarasova" userId="4ead3507edcd6e74" providerId="LiveId" clId="{F442FB9C-62FA-43DD-8059-0A7ACB7118E0}" dt="2024-02-01T10:32:36.922" v="719" actId="1076"/>
          <ac:spMkLst>
            <pc:docMk/>
            <pc:sldMk cId="794837314" sldId="326"/>
            <ac:spMk id="13" creationId="{0E3C9AEE-E86C-8370-A3C4-1FF9E64A502C}"/>
          </ac:spMkLst>
        </pc:spChg>
        <pc:spChg chg="add del mod">
          <ac:chgData name="Sasha Tarasova" userId="4ead3507edcd6e74" providerId="LiveId" clId="{F442FB9C-62FA-43DD-8059-0A7ACB7118E0}" dt="2024-02-26T15:54:12.277" v="1532" actId="478"/>
          <ac:spMkLst>
            <pc:docMk/>
            <pc:sldMk cId="794837314" sldId="326"/>
            <ac:spMk id="14" creationId="{28AA7855-166D-1AFA-4346-6E846A977AFC}"/>
          </ac:spMkLst>
        </pc:spChg>
        <pc:spChg chg="add del mod">
          <ac:chgData name="Sasha Tarasova" userId="4ead3507edcd6e74" providerId="LiveId" clId="{F442FB9C-62FA-43DD-8059-0A7ACB7118E0}" dt="2024-02-26T15:54:21.485" v="1544" actId="478"/>
          <ac:spMkLst>
            <pc:docMk/>
            <pc:sldMk cId="794837314" sldId="326"/>
            <ac:spMk id="15" creationId="{B73B2700-4548-B509-4EA5-59779500DA8E}"/>
          </ac:spMkLst>
        </pc:spChg>
        <pc:spChg chg="add del mod">
          <ac:chgData name="Sasha Tarasova" userId="4ead3507edcd6e74" providerId="LiveId" clId="{F442FB9C-62FA-43DD-8059-0A7ACB7118E0}" dt="2024-02-26T15:54:19.373" v="1543" actId="478"/>
          <ac:spMkLst>
            <pc:docMk/>
            <pc:sldMk cId="794837314" sldId="326"/>
            <ac:spMk id="16" creationId="{3E88978A-4ABB-1BF9-4A5D-093CECD29CCB}"/>
          </ac:spMkLst>
        </pc:spChg>
        <pc:spChg chg="add mod">
          <ac:chgData name="Sasha Tarasova" userId="4ead3507edcd6e74" providerId="LiveId" clId="{F442FB9C-62FA-43DD-8059-0A7ACB7118E0}" dt="2024-02-01T10:34:15.901" v="812" actId="14100"/>
          <ac:spMkLst>
            <pc:docMk/>
            <pc:sldMk cId="794837314" sldId="326"/>
            <ac:spMk id="17" creationId="{E83F8890-015A-7F90-5987-14427462D0D3}"/>
          </ac:spMkLst>
        </pc:spChg>
        <pc:spChg chg="add del mod">
          <ac:chgData name="Sasha Tarasova" userId="4ead3507edcd6e74" providerId="LiveId" clId="{F442FB9C-62FA-43DD-8059-0A7ACB7118E0}" dt="2024-02-26T15:54:16.213" v="1539" actId="478"/>
          <ac:spMkLst>
            <pc:docMk/>
            <pc:sldMk cId="794837314" sldId="326"/>
            <ac:spMk id="20" creationId="{077BD93A-7AEF-A3B7-AB64-B8021AA21258}"/>
          </ac:spMkLst>
        </pc:spChg>
        <pc:spChg chg="add del mod">
          <ac:chgData name="Sasha Tarasova" userId="4ead3507edcd6e74" providerId="LiveId" clId="{F442FB9C-62FA-43DD-8059-0A7ACB7118E0}" dt="2024-02-26T15:54:14.567" v="1536" actId="478"/>
          <ac:spMkLst>
            <pc:docMk/>
            <pc:sldMk cId="794837314" sldId="326"/>
            <ac:spMk id="21" creationId="{C1106863-BF31-70B2-B922-41D26DC2DE47}"/>
          </ac:spMkLst>
        </pc:spChg>
        <pc:spChg chg="add del mod">
          <ac:chgData name="Sasha Tarasova" userId="4ead3507edcd6e74" providerId="LiveId" clId="{F442FB9C-62FA-43DD-8059-0A7ACB7118E0}" dt="2024-02-26T15:54:21.485" v="1544" actId="478"/>
          <ac:spMkLst>
            <pc:docMk/>
            <pc:sldMk cId="794837314" sldId="326"/>
            <ac:spMk id="28" creationId="{590B3860-44F0-D621-2335-A3045EB095F6}"/>
          </ac:spMkLst>
        </pc:spChg>
        <pc:spChg chg="add del mod">
          <ac:chgData name="Sasha Tarasova" userId="4ead3507edcd6e74" providerId="LiveId" clId="{F442FB9C-62FA-43DD-8059-0A7ACB7118E0}" dt="2024-02-26T15:54:21.485" v="1544" actId="478"/>
          <ac:spMkLst>
            <pc:docMk/>
            <pc:sldMk cId="794837314" sldId="326"/>
            <ac:spMk id="30" creationId="{4C32B1C6-EA8C-5A22-9065-FC163FC551E7}"/>
          </ac:spMkLst>
        </pc:spChg>
        <pc:spChg chg="add del mod">
          <ac:chgData name="Sasha Tarasova" userId="4ead3507edcd6e74" providerId="LiveId" clId="{F442FB9C-62FA-43DD-8059-0A7ACB7118E0}" dt="2024-02-26T15:50:33.583" v="1148"/>
          <ac:spMkLst>
            <pc:docMk/>
            <pc:sldMk cId="794837314" sldId="326"/>
            <ac:spMk id="31" creationId="{F143F252-4136-9D27-8936-678FDC05A3F1}"/>
          </ac:spMkLst>
        </pc:spChg>
        <pc:spChg chg="add del">
          <ac:chgData name="Sasha Tarasova" userId="4ead3507edcd6e74" providerId="LiveId" clId="{F442FB9C-62FA-43DD-8059-0A7ACB7118E0}" dt="2024-02-26T15:50:35.030" v="1150" actId="22"/>
          <ac:spMkLst>
            <pc:docMk/>
            <pc:sldMk cId="794837314" sldId="326"/>
            <ac:spMk id="33" creationId="{D6B1A530-8816-64B4-3957-77EE4AC98B44}"/>
          </ac:spMkLst>
        </pc:spChg>
        <pc:spChg chg="add del mod">
          <ac:chgData name="Sasha Tarasova" userId="4ead3507edcd6e74" providerId="LiveId" clId="{F442FB9C-62FA-43DD-8059-0A7ACB7118E0}" dt="2024-02-26T15:54:21.485" v="1544" actId="478"/>
          <ac:spMkLst>
            <pc:docMk/>
            <pc:sldMk cId="794837314" sldId="326"/>
            <ac:spMk id="34" creationId="{0442F103-CFAE-C393-924C-789F980D4B22}"/>
          </ac:spMkLst>
        </pc:spChg>
        <pc:spChg chg="add mod">
          <ac:chgData name="Sasha Tarasova" userId="4ead3507edcd6e74" providerId="LiveId" clId="{F442FB9C-62FA-43DD-8059-0A7ACB7118E0}" dt="2024-02-26T16:00:59.194" v="1886" actId="20577"/>
          <ac:spMkLst>
            <pc:docMk/>
            <pc:sldMk cId="794837314" sldId="326"/>
            <ac:spMk id="41" creationId="{0030B581-FBA4-7D47-6B0C-5C7F0CBB8550}"/>
          </ac:spMkLst>
        </pc:spChg>
        <pc:spChg chg="add mod">
          <ac:chgData name="Sasha Tarasova" userId="4ead3507edcd6e74" providerId="LiveId" clId="{F442FB9C-62FA-43DD-8059-0A7ACB7118E0}" dt="2024-02-26T16:02:34.916" v="2083" actId="20577"/>
          <ac:spMkLst>
            <pc:docMk/>
            <pc:sldMk cId="794837314" sldId="326"/>
            <ac:spMk id="42" creationId="{9185A943-5BBB-9DF9-681A-B1CF9EF748F3}"/>
          </ac:spMkLst>
        </pc:spChg>
        <pc:spChg chg="add mod">
          <ac:chgData name="Sasha Tarasova" userId="4ead3507edcd6e74" providerId="LiveId" clId="{F442FB9C-62FA-43DD-8059-0A7ACB7118E0}" dt="2024-02-26T16:03:16.004" v="2090" actId="14100"/>
          <ac:spMkLst>
            <pc:docMk/>
            <pc:sldMk cId="794837314" sldId="326"/>
            <ac:spMk id="43" creationId="{C0D7DDED-78BD-B19F-9EDC-44C2E6CC4593}"/>
          </ac:spMkLst>
        </pc:spChg>
        <pc:spChg chg="add mod">
          <ac:chgData name="Sasha Tarasova" userId="4ead3507edcd6e74" providerId="LiveId" clId="{F442FB9C-62FA-43DD-8059-0A7ACB7118E0}" dt="2024-02-26T16:10:38.758" v="2615" actId="1076"/>
          <ac:spMkLst>
            <pc:docMk/>
            <pc:sldMk cId="794837314" sldId="326"/>
            <ac:spMk id="44" creationId="{CC67CC0C-E521-7805-9554-E02F6052132A}"/>
          </ac:spMkLst>
        </pc:spChg>
        <pc:spChg chg="add mod">
          <ac:chgData name="Sasha Tarasova" userId="4ead3507edcd6e74" providerId="LiveId" clId="{F442FB9C-62FA-43DD-8059-0A7ACB7118E0}" dt="2024-02-26T16:03:30.732" v="2097" actId="1036"/>
          <ac:spMkLst>
            <pc:docMk/>
            <pc:sldMk cId="794837314" sldId="326"/>
            <ac:spMk id="45" creationId="{10AE5D84-348A-2024-F5A1-751E4645F1DF}"/>
          </ac:spMkLst>
        </pc:spChg>
        <pc:spChg chg="add mod">
          <ac:chgData name="Sasha Tarasova" userId="4ead3507edcd6e74" providerId="LiveId" clId="{F442FB9C-62FA-43DD-8059-0A7ACB7118E0}" dt="2024-02-26T16:06:11.858" v="2280" actId="1076"/>
          <ac:spMkLst>
            <pc:docMk/>
            <pc:sldMk cId="794837314" sldId="326"/>
            <ac:spMk id="48" creationId="{41132A22-E87C-11B7-40F5-38EE0864D288}"/>
          </ac:spMkLst>
        </pc:spChg>
        <pc:spChg chg="add mod">
          <ac:chgData name="Sasha Tarasova" userId="4ead3507edcd6e74" providerId="LiveId" clId="{F442FB9C-62FA-43DD-8059-0A7ACB7118E0}" dt="2024-02-26T16:06:07.843" v="2279" actId="1076"/>
          <ac:spMkLst>
            <pc:docMk/>
            <pc:sldMk cId="794837314" sldId="326"/>
            <ac:spMk id="49" creationId="{CAA32D8A-BA99-A8C0-6C7E-0F8F1644085E}"/>
          </ac:spMkLst>
        </pc:spChg>
        <pc:spChg chg="add mod">
          <ac:chgData name="Sasha Tarasova" userId="4ead3507edcd6e74" providerId="LiveId" clId="{F442FB9C-62FA-43DD-8059-0A7ACB7118E0}" dt="2024-02-26T16:07:50.221" v="2302" actId="20577"/>
          <ac:spMkLst>
            <pc:docMk/>
            <pc:sldMk cId="794837314" sldId="326"/>
            <ac:spMk id="56" creationId="{285230AF-767C-D9EB-F2AC-28E0248B9E83}"/>
          </ac:spMkLst>
        </pc:spChg>
        <pc:spChg chg="add mod">
          <ac:chgData name="Sasha Tarasova" userId="4ead3507edcd6e74" providerId="LiveId" clId="{F442FB9C-62FA-43DD-8059-0A7ACB7118E0}" dt="2024-02-26T16:11:05.717" v="2625" actId="14100"/>
          <ac:spMkLst>
            <pc:docMk/>
            <pc:sldMk cId="794837314" sldId="326"/>
            <ac:spMk id="57" creationId="{2AC8CEE4-EA20-16ED-95E0-F5A03820B6AD}"/>
          </ac:spMkLst>
        </pc:spChg>
        <pc:spChg chg="add del">
          <ac:chgData name="Sasha Tarasova" userId="4ead3507edcd6e74" providerId="LiveId" clId="{F442FB9C-62FA-43DD-8059-0A7ACB7118E0}" dt="2024-02-26T16:10:32.166" v="2612" actId="11529"/>
          <ac:spMkLst>
            <pc:docMk/>
            <pc:sldMk cId="794837314" sldId="326"/>
            <ac:spMk id="64" creationId="{110878A3-7A72-409B-F21F-E9304C13C444}"/>
          </ac:spMkLst>
        </pc:spChg>
        <pc:spChg chg="add mod">
          <ac:chgData name="Sasha Tarasova" userId="4ead3507edcd6e74" providerId="LiveId" clId="{F442FB9C-62FA-43DD-8059-0A7ACB7118E0}" dt="2024-02-26T16:13:24.773" v="2792" actId="1076"/>
          <ac:spMkLst>
            <pc:docMk/>
            <pc:sldMk cId="794837314" sldId="326"/>
            <ac:spMk id="65" creationId="{5F723367-EBC3-3916-199A-385006F64E72}"/>
          </ac:spMkLst>
        </pc:spChg>
        <pc:spChg chg="add mod">
          <ac:chgData name="Sasha Tarasova" userId="4ead3507edcd6e74" providerId="LiveId" clId="{F442FB9C-62FA-43DD-8059-0A7ACB7118E0}" dt="2024-02-26T16:11:38.607" v="2629" actId="1076"/>
          <ac:spMkLst>
            <pc:docMk/>
            <pc:sldMk cId="794837314" sldId="326"/>
            <ac:spMk id="68" creationId="{D6AFC3C4-EF48-1FCE-E62E-645813F7D624}"/>
          </ac:spMkLst>
        </pc:spChg>
        <pc:spChg chg="add mod">
          <ac:chgData name="Sasha Tarasova" userId="4ead3507edcd6e74" providerId="LiveId" clId="{F442FB9C-62FA-43DD-8059-0A7ACB7118E0}" dt="2024-02-26T16:13:10.820" v="2787" actId="20577"/>
          <ac:spMkLst>
            <pc:docMk/>
            <pc:sldMk cId="794837314" sldId="326"/>
            <ac:spMk id="69" creationId="{F1AF5013-8BD2-2ADC-7855-BBE97F76FCB3}"/>
          </ac:spMkLst>
        </pc:spChg>
        <pc:spChg chg="add mod">
          <ac:chgData name="Sasha Tarasova" userId="4ead3507edcd6e74" providerId="LiveId" clId="{F442FB9C-62FA-43DD-8059-0A7ACB7118E0}" dt="2024-02-26T16:14:07.062" v="2820"/>
          <ac:spMkLst>
            <pc:docMk/>
            <pc:sldMk cId="794837314" sldId="326"/>
            <ac:spMk id="72" creationId="{164C5B54-8F3A-F2B9-C35B-A1CCECD561F6}"/>
          </ac:spMkLst>
        </pc:spChg>
        <pc:spChg chg="add mod">
          <ac:chgData name="Sasha Tarasova" userId="4ead3507edcd6e74" providerId="LiveId" clId="{F442FB9C-62FA-43DD-8059-0A7ACB7118E0}" dt="2024-02-26T16:14:07.062" v="2820"/>
          <ac:spMkLst>
            <pc:docMk/>
            <pc:sldMk cId="794837314" sldId="326"/>
            <ac:spMk id="73" creationId="{5EA1B49F-1B6B-D3BA-44CC-6E94CE6A5061}"/>
          </ac:spMkLst>
        </pc:spChg>
        <pc:picChg chg="add del mod">
          <ac:chgData name="Sasha Tarasova" userId="4ead3507edcd6e74" providerId="LiveId" clId="{F442FB9C-62FA-43DD-8059-0A7ACB7118E0}" dt="2024-02-26T15:54:11.638" v="1531" actId="478"/>
          <ac:picMkLst>
            <pc:docMk/>
            <pc:sldMk cId="794837314" sldId="326"/>
            <ac:picMk id="4" creationId="{5BE4511F-BAAF-E712-E503-5D4874B17F39}"/>
          </ac:picMkLst>
        </pc:picChg>
        <pc:picChg chg="add del mod">
          <ac:chgData name="Sasha Tarasova" userId="4ead3507edcd6e74" providerId="LiveId" clId="{F442FB9C-62FA-43DD-8059-0A7ACB7118E0}" dt="2024-02-26T15:54:21.485" v="1544" actId="478"/>
          <ac:picMkLst>
            <pc:docMk/>
            <pc:sldMk cId="794837314" sldId="326"/>
            <ac:picMk id="5" creationId="{1ED23121-C08F-6F08-15B0-34ABBF6044C3}"/>
          </ac:picMkLst>
        </pc:picChg>
        <pc:picChg chg="add del mod">
          <ac:chgData name="Sasha Tarasova" userId="4ead3507edcd6e74" providerId="LiveId" clId="{F442FB9C-62FA-43DD-8059-0A7ACB7118E0}" dt="2024-02-26T15:54:11.390" v="1530" actId="478"/>
          <ac:picMkLst>
            <pc:docMk/>
            <pc:sldMk cId="794837314" sldId="326"/>
            <ac:picMk id="6" creationId="{66C31F9D-DEC8-EA63-8D4D-792EAFBA02D2}"/>
          </ac:picMkLst>
        </pc:picChg>
        <pc:picChg chg="add del mod">
          <ac:chgData name="Sasha Tarasova" userId="4ead3507edcd6e74" providerId="LiveId" clId="{F442FB9C-62FA-43DD-8059-0A7ACB7118E0}" dt="2024-02-26T15:54:13.065" v="1534" actId="478"/>
          <ac:picMkLst>
            <pc:docMk/>
            <pc:sldMk cId="794837314" sldId="326"/>
            <ac:picMk id="8" creationId="{A6894D81-0A29-D3B3-EE23-0493DE0EC697}"/>
          </ac:picMkLst>
        </pc:picChg>
        <pc:picChg chg="add del mod">
          <ac:chgData name="Sasha Tarasova" userId="4ead3507edcd6e74" providerId="LiveId" clId="{F442FB9C-62FA-43DD-8059-0A7ACB7118E0}" dt="2024-02-26T15:54:12.714" v="1533" actId="478"/>
          <ac:picMkLst>
            <pc:docMk/>
            <pc:sldMk cId="794837314" sldId="326"/>
            <ac:picMk id="11" creationId="{ABE53CB3-D6DF-920F-F658-4116AD03F567}"/>
          </ac:picMkLst>
        </pc:picChg>
        <pc:picChg chg="add del mod">
          <ac:chgData name="Sasha Tarasova" userId="4ead3507edcd6e74" providerId="LiveId" clId="{F442FB9C-62FA-43DD-8059-0A7ACB7118E0}" dt="2024-02-26T15:54:15.596" v="1538" actId="478"/>
          <ac:picMkLst>
            <pc:docMk/>
            <pc:sldMk cId="794837314" sldId="326"/>
            <ac:picMk id="19" creationId="{F1DFFD59-4A86-0004-AF2E-CACAF83C33A9}"/>
          </ac:picMkLst>
        </pc:picChg>
        <pc:picChg chg="add del mod">
          <ac:chgData name="Sasha Tarasova" userId="4ead3507edcd6e74" providerId="LiveId" clId="{F442FB9C-62FA-43DD-8059-0A7ACB7118E0}" dt="2024-02-26T15:54:21.485" v="1544" actId="478"/>
          <ac:picMkLst>
            <pc:docMk/>
            <pc:sldMk cId="794837314" sldId="326"/>
            <ac:picMk id="22" creationId="{B5E73705-F0B4-59A0-5026-464317F3B928}"/>
          </ac:picMkLst>
        </pc:picChg>
        <pc:picChg chg="add del mod">
          <ac:chgData name="Sasha Tarasova" userId="4ead3507edcd6e74" providerId="LiveId" clId="{F442FB9C-62FA-43DD-8059-0A7ACB7118E0}" dt="2024-02-26T15:54:21.485" v="1544" actId="478"/>
          <ac:picMkLst>
            <pc:docMk/>
            <pc:sldMk cId="794837314" sldId="326"/>
            <ac:picMk id="25" creationId="{16F62C8B-D0F5-D9EB-E352-BD6508F6CCE9}"/>
          </ac:picMkLst>
        </pc:picChg>
        <pc:picChg chg="add mod">
          <ac:chgData name="Sasha Tarasova" userId="4ead3507edcd6e74" providerId="LiveId" clId="{F442FB9C-62FA-43DD-8059-0A7ACB7118E0}" dt="2024-02-26T15:49:48.704" v="1135" actId="571"/>
          <ac:picMkLst>
            <pc:docMk/>
            <pc:sldMk cId="794837314" sldId="326"/>
            <ac:picMk id="29" creationId="{0F7B35BF-6F26-94C9-A4F0-BE566424993D}"/>
          </ac:picMkLst>
        </pc:picChg>
        <pc:picChg chg="add mod">
          <ac:chgData name="Sasha Tarasova" userId="4ead3507edcd6e74" providerId="LiveId" clId="{F442FB9C-62FA-43DD-8059-0A7ACB7118E0}" dt="2024-02-26T15:58:11.729" v="1858" actId="1076"/>
          <ac:picMkLst>
            <pc:docMk/>
            <pc:sldMk cId="794837314" sldId="326"/>
            <ac:picMk id="36" creationId="{3D4CD2F3-6B25-AC5F-3A19-877F59442ACE}"/>
          </ac:picMkLst>
        </pc:picChg>
        <pc:picChg chg="add mod">
          <ac:chgData name="Sasha Tarasova" userId="4ead3507edcd6e74" providerId="LiveId" clId="{F442FB9C-62FA-43DD-8059-0A7ACB7118E0}" dt="2024-02-26T16:00:47.775" v="1882" actId="1076"/>
          <ac:picMkLst>
            <pc:docMk/>
            <pc:sldMk cId="794837314" sldId="326"/>
            <ac:picMk id="38" creationId="{6D6104B8-EF8C-A94E-389B-F2029A94EE35}"/>
          </ac:picMkLst>
        </pc:picChg>
        <pc:picChg chg="add mod">
          <ac:chgData name="Sasha Tarasova" userId="4ead3507edcd6e74" providerId="LiveId" clId="{F442FB9C-62FA-43DD-8059-0A7ACB7118E0}" dt="2024-02-26T16:10:42.790" v="2618" actId="1076"/>
          <ac:picMkLst>
            <pc:docMk/>
            <pc:sldMk cId="794837314" sldId="326"/>
            <ac:picMk id="40" creationId="{A6FBA9DE-F4CD-8DE4-C803-70F54ECF94BB}"/>
          </ac:picMkLst>
        </pc:picChg>
        <pc:picChg chg="add mod">
          <ac:chgData name="Sasha Tarasova" userId="4ead3507edcd6e74" providerId="LiveId" clId="{F442FB9C-62FA-43DD-8059-0A7ACB7118E0}" dt="2024-02-26T16:04:30.314" v="2106" actId="1076"/>
          <ac:picMkLst>
            <pc:docMk/>
            <pc:sldMk cId="794837314" sldId="326"/>
            <ac:picMk id="47" creationId="{71415323-903D-2A3C-D454-C91F04163351}"/>
          </ac:picMkLst>
        </pc:picChg>
        <pc:picChg chg="add mod modCrop">
          <ac:chgData name="Sasha Tarasova" userId="4ead3507edcd6e74" providerId="LiveId" clId="{F442FB9C-62FA-43DD-8059-0A7ACB7118E0}" dt="2024-02-26T16:06:15.803" v="2281" actId="1076"/>
          <ac:picMkLst>
            <pc:docMk/>
            <pc:sldMk cId="794837314" sldId="326"/>
            <ac:picMk id="51" creationId="{1E01C34B-97EE-3888-3310-7CFE8FD9993C}"/>
          </ac:picMkLst>
        </pc:picChg>
        <pc:picChg chg="add mod">
          <ac:chgData name="Sasha Tarasova" userId="4ead3507edcd6e74" providerId="LiveId" clId="{F442FB9C-62FA-43DD-8059-0A7ACB7118E0}" dt="2024-02-26T16:07:01.243" v="2283" actId="1076"/>
          <ac:picMkLst>
            <pc:docMk/>
            <pc:sldMk cId="794837314" sldId="326"/>
            <ac:picMk id="53" creationId="{E2A8E9CC-66C3-EA5D-B337-D92E17772E03}"/>
          </ac:picMkLst>
        </pc:picChg>
        <pc:picChg chg="add mod">
          <ac:chgData name="Sasha Tarasova" userId="4ead3507edcd6e74" providerId="LiveId" clId="{F442FB9C-62FA-43DD-8059-0A7ACB7118E0}" dt="2024-02-26T16:13:24.773" v="2792" actId="1076"/>
          <ac:picMkLst>
            <pc:docMk/>
            <pc:sldMk cId="794837314" sldId="326"/>
            <ac:picMk id="63" creationId="{C882B657-7DFD-268D-EFAB-5169461B507F}"/>
          </ac:picMkLst>
        </pc:picChg>
        <pc:picChg chg="add mod">
          <ac:chgData name="Sasha Tarasova" userId="4ead3507edcd6e74" providerId="LiveId" clId="{F442FB9C-62FA-43DD-8059-0A7ACB7118E0}" dt="2024-02-26T16:13:26.183" v="2793" actId="1076"/>
          <ac:picMkLst>
            <pc:docMk/>
            <pc:sldMk cId="794837314" sldId="326"/>
            <ac:picMk id="71" creationId="{27D926DA-A7E1-EE1D-1671-88F11930ECCE}"/>
          </ac:picMkLst>
        </pc:picChg>
        <pc:cxnChg chg="add del mod">
          <ac:chgData name="Sasha Tarasova" userId="4ead3507edcd6e74" providerId="LiveId" clId="{F442FB9C-62FA-43DD-8059-0A7ACB7118E0}" dt="2024-02-26T15:54:15.159" v="1537" actId="478"/>
          <ac:cxnSpMkLst>
            <pc:docMk/>
            <pc:sldMk cId="794837314" sldId="326"/>
            <ac:cxnSpMk id="23" creationId="{A9D3D1E7-5DAA-0AE6-FB32-4F247FF32BE2}"/>
          </ac:cxnSpMkLst>
        </pc:cxnChg>
        <pc:cxnChg chg="add del mod">
          <ac:chgData name="Sasha Tarasova" userId="4ead3507edcd6e74" providerId="LiveId" clId="{F442FB9C-62FA-43DD-8059-0A7ACB7118E0}" dt="2024-02-26T15:54:21.485" v="1544" actId="478"/>
          <ac:cxnSpMkLst>
            <pc:docMk/>
            <pc:sldMk cId="794837314" sldId="326"/>
            <ac:cxnSpMk id="27" creationId="{8CB2B94B-C687-57A5-2444-590FCFEC95D2}"/>
          </ac:cxnSpMkLst>
        </pc:cxnChg>
        <pc:cxnChg chg="add">
          <ac:chgData name="Sasha Tarasova" userId="4ead3507edcd6e74" providerId="LiveId" clId="{F442FB9C-62FA-43DD-8059-0A7ACB7118E0}" dt="2024-02-26T16:07:08.496" v="2284" actId="11529"/>
          <ac:cxnSpMkLst>
            <pc:docMk/>
            <pc:sldMk cId="794837314" sldId="326"/>
            <ac:cxnSpMk id="55" creationId="{580C8272-C08D-6817-CEF0-000A86FC0988}"/>
          </ac:cxnSpMkLst>
        </pc:cxnChg>
        <pc:cxnChg chg="add del">
          <ac:chgData name="Sasha Tarasova" userId="4ead3507edcd6e74" providerId="LiveId" clId="{F442FB9C-62FA-43DD-8059-0A7ACB7118E0}" dt="2024-02-26T16:09:36.023" v="2601" actId="11529"/>
          <ac:cxnSpMkLst>
            <pc:docMk/>
            <pc:sldMk cId="794837314" sldId="326"/>
            <ac:cxnSpMk id="59" creationId="{8118AB96-B9C1-CC65-FE39-40D1BEE74352}"/>
          </ac:cxnSpMkLst>
        </pc:cxnChg>
        <pc:cxnChg chg="add mod">
          <ac:chgData name="Sasha Tarasova" userId="4ead3507edcd6e74" providerId="LiveId" clId="{F442FB9C-62FA-43DD-8059-0A7ACB7118E0}" dt="2024-02-26T16:09:45.124" v="2604" actId="1038"/>
          <ac:cxnSpMkLst>
            <pc:docMk/>
            <pc:sldMk cId="794837314" sldId="326"/>
            <ac:cxnSpMk id="61" creationId="{F2CC6CED-FDA7-BF0F-042F-6C1D7682D9E0}"/>
          </ac:cxnSpMkLst>
        </pc:cxnChg>
        <pc:cxnChg chg="add del">
          <ac:chgData name="Sasha Tarasova" userId="4ead3507edcd6e74" providerId="LiveId" clId="{F442FB9C-62FA-43DD-8059-0A7ACB7118E0}" dt="2024-02-26T16:11:03.247" v="2624" actId="11529"/>
          <ac:cxnSpMkLst>
            <pc:docMk/>
            <pc:sldMk cId="794837314" sldId="326"/>
            <ac:cxnSpMk id="67" creationId="{D5C82A66-8DBA-8598-8479-00F0A4659C32}"/>
          </ac:cxnSpMkLst>
        </pc:cxnChg>
      </pc:sldChg>
      <pc:sldChg chg="add">
        <pc:chgData name="Sasha Tarasova" userId="4ead3507edcd6e74" providerId="LiveId" clId="{F442FB9C-62FA-43DD-8059-0A7ACB7118E0}" dt="2024-02-26T15:54:03.212" v="1529"/>
        <pc:sldMkLst>
          <pc:docMk/>
          <pc:sldMk cId="58929977" sldId="327"/>
        </pc:sldMkLst>
      </pc:sldChg>
      <pc:sldChg chg="addSp delSp modSp new mod">
        <pc:chgData name="Sasha Tarasova" userId="4ead3507edcd6e74" providerId="LiveId" clId="{F442FB9C-62FA-43DD-8059-0A7ACB7118E0}" dt="2024-02-26T16:23:06.302" v="3694" actId="1076"/>
        <pc:sldMkLst>
          <pc:docMk/>
          <pc:sldMk cId="1403561980" sldId="328"/>
        </pc:sldMkLst>
        <pc:spChg chg="mod">
          <ac:chgData name="Sasha Tarasova" userId="4ead3507edcd6e74" providerId="LiveId" clId="{F442FB9C-62FA-43DD-8059-0A7ACB7118E0}" dt="2024-02-26T16:17:39.935" v="2998" actId="20577"/>
          <ac:spMkLst>
            <pc:docMk/>
            <pc:sldMk cId="1403561980" sldId="328"/>
            <ac:spMk id="2" creationId="{804C39C3-D04A-F2D2-5F62-210406A8A9C9}"/>
          </ac:spMkLst>
        </pc:spChg>
        <pc:spChg chg="add mod">
          <ac:chgData name="Sasha Tarasova" userId="4ead3507edcd6e74" providerId="LiveId" clId="{F442FB9C-62FA-43DD-8059-0A7ACB7118E0}" dt="2024-02-26T16:23:06.302" v="3694" actId="1076"/>
          <ac:spMkLst>
            <pc:docMk/>
            <pc:sldMk cId="1403561980" sldId="328"/>
            <ac:spMk id="3" creationId="{F9E3D4BB-FEB4-F1EE-D779-C8DD927E7B4B}"/>
          </ac:spMkLst>
        </pc:spChg>
        <pc:spChg chg="add mod">
          <ac:chgData name="Sasha Tarasova" userId="4ead3507edcd6e74" providerId="LiveId" clId="{F442FB9C-62FA-43DD-8059-0A7ACB7118E0}" dt="2024-02-26T16:19:15.429" v="3218" actId="1076"/>
          <ac:spMkLst>
            <pc:docMk/>
            <pc:sldMk cId="1403561980" sldId="328"/>
            <ac:spMk id="4" creationId="{A3F5F6EC-865A-E350-3119-EEFB58B9BD23}"/>
          </ac:spMkLst>
        </pc:spChg>
        <pc:spChg chg="add del mod">
          <ac:chgData name="Sasha Tarasova" userId="4ead3507edcd6e74" providerId="LiveId" clId="{F442FB9C-62FA-43DD-8059-0A7ACB7118E0}" dt="2024-02-26T16:19:20.201" v="3222"/>
          <ac:spMkLst>
            <pc:docMk/>
            <pc:sldMk cId="1403561980" sldId="328"/>
            <ac:spMk id="9" creationId="{BC4FDB1E-3BDC-9AB4-EFC5-89B7B693799E}"/>
          </ac:spMkLst>
        </pc:spChg>
        <pc:spChg chg="add mod">
          <ac:chgData name="Sasha Tarasova" userId="4ead3507edcd6e74" providerId="LiveId" clId="{F442FB9C-62FA-43DD-8059-0A7ACB7118E0}" dt="2024-02-26T16:21:48.183" v="3672" actId="1076"/>
          <ac:spMkLst>
            <pc:docMk/>
            <pc:sldMk cId="1403561980" sldId="328"/>
            <ac:spMk id="10" creationId="{3A828287-2A14-3940-9EDB-BFB1C2371D50}"/>
          </ac:spMkLst>
        </pc:spChg>
        <pc:spChg chg="add mod">
          <ac:chgData name="Sasha Tarasova" userId="4ead3507edcd6e74" providerId="LiveId" clId="{F442FB9C-62FA-43DD-8059-0A7ACB7118E0}" dt="2024-02-26T16:19:32.056" v="3224"/>
          <ac:spMkLst>
            <pc:docMk/>
            <pc:sldMk cId="1403561980" sldId="328"/>
            <ac:spMk id="11" creationId="{8240EA3A-5C63-4F07-2380-1CC212AA7B06}"/>
          </ac:spMkLst>
        </pc:spChg>
        <pc:spChg chg="add mod">
          <ac:chgData name="Sasha Tarasova" userId="4ead3507edcd6e74" providerId="LiveId" clId="{F442FB9C-62FA-43DD-8059-0A7ACB7118E0}" dt="2024-02-26T16:21:42.568" v="3671" actId="20577"/>
          <ac:spMkLst>
            <pc:docMk/>
            <pc:sldMk cId="1403561980" sldId="328"/>
            <ac:spMk id="12" creationId="{E442642A-0B21-2FEE-103E-EF57155E4C21}"/>
          </ac:spMkLst>
        </pc:spChg>
        <pc:spChg chg="add mod">
          <ac:chgData name="Sasha Tarasova" userId="4ead3507edcd6e74" providerId="LiveId" clId="{F442FB9C-62FA-43DD-8059-0A7ACB7118E0}" dt="2024-02-26T16:22:04.144" v="3679" actId="14100"/>
          <ac:spMkLst>
            <pc:docMk/>
            <pc:sldMk cId="1403561980" sldId="328"/>
            <ac:spMk id="13" creationId="{298E4A07-854F-1CC3-32C5-1D11CAD19EC7}"/>
          </ac:spMkLst>
        </pc:spChg>
        <pc:spChg chg="add mod">
          <ac:chgData name="Sasha Tarasova" userId="4ead3507edcd6e74" providerId="LiveId" clId="{F442FB9C-62FA-43DD-8059-0A7ACB7118E0}" dt="2024-02-26T16:22:21.056" v="3684" actId="14100"/>
          <ac:spMkLst>
            <pc:docMk/>
            <pc:sldMk cId="1403561980" sldId="328"/>
            <ac:spMk id="14" creationId="{2D715615-F67E-B743-2294-CA94A4A5C46B}"/>
          </ac:spMkLst>
        </pc:spChg>
        <pc:spChg chg="add mod">
          <ac:chgData name="Sasha Tarasova" userId="4ead3507edcd6e74" providerId="LiveId" clId="{F442FB9C-62FA-43DD-8059-0A7ACB7118E0}" dt="2024-02-26T16:22:35.223" v="3689" actId="14100"/>
          <ac:spMkLst>
            <pc:docMk/>
            <pc:sldMk cId="1403561980" sldId="328"/>
            <ac:spMk id="15" creationId="{C2960281-E5BF-10EE-4510-AC0FC3BCAFA8}"/>
          </ac:spMkLst>
        </pc:spChg>
        <pc:picChg chg="add mod">
          <ac:chgData name="Sasha Tarasova" userId="4ead3507edcd6e74" providerId="LiveId" clId="{F442FB9C-62FA-43DD-8059-0A7ACB7118E0}" dt="2024-02-26T16:17:28.500" v="2971" actId="1076"/>
          <ac:picMkLst>
            <pc:docMk/>
            <pc:sldMk cId="1403561980" sldId="328"/>
            <ac:picMk id="6" creationId="{66ED4AC9-22F9-6BF7-7978-A96D73374164}"/>
          </ac:picMkLst>
        </pc:picChg>
        <pc:picChg chg="add mod">
          <ac:chgData name="Sasha Tarasova" userId="4ead3507edcd6e74" providerId="LiveId" clId="{F442FB9C-62FA-43DD-8059-0A7ACB7118E0}" dt="2024-02-26T16:22:24.821" v="3687" actId="1076"/>
          <ac:picMkLst>
            <pc:docMk/>
            <pc:sldMk cId="1403561980" sldId="328"/>
            <ac:picMk id="8" creationId="{AE866307-FDAB-C4B1-7485-E4C7A30ADCCE}"/>
          </ac:picMkLst>
        </pc:picChg>
      </pc:sldChg>
      <pc:sldChg chg="addSp modSp new mod modAnim">
        <pc:chgData name="Sasha Tarasova" userId="4ead3507edcd6e74" providerId="LiveId" clId="{F442FB9C-62FA-43DD-8059-0A7ACB7118E0}" dt="2024-02-26T16:34:17.998" v="4193" actId="20577"/>
        <pc:sldMkLst>
          <pc:docMk/>
          <pc:sldMk cId="3372220086" sldId="329"/>
        </pc:sldMkLst>
        <pc:spChg chg="mod">
          <ac:chgData name="Sasha Tarasova" userId="4ead3507edcd6e74" providerId="LiveId" clId="{F442FB9C-62FA-43DD-8059-0A7ACB7118E0}" dt="2024-02-26T16:23:34.310" v="3722" actId="20577"/>
          <ac:spMkLst>
            <pc:docMk/>
            <pc:sldMk cId="3372220086" sldId="329"/>
            <ac:spMk id="2" creationId="{F2FDDB0A-B846-03A3-8386-190040C964C7}"/>
          </ac:spMkLst>
        </pc:spChg>
        <pc:spChg chg="add mod">
          <ac:chgData name="Sasha Tarasova" userId="4ead3507edcd6e74" providerId="LiveId" clId="{F442FB9C-62FA-43DD-8059-0A7ACB7118E0}" dt="2024-02-26T16:34:17.998" v="4193" actId="20577"/>
          <ac:spMkLst>
            <pc:docMk/>
            <pc:sldMk cId="3372220086" sldId="329"/>
            <ac:spMk id="4" creationId="{1CB417CB-DBC8-7874-6D5C-1BA85202FA80}"/>
          </ac:spMkLst>
        </pc:spChg>
        <pc:spChg chg="add mod">
          <ac:chgData name="Sasha Tarasova" userId="4ead3507edcd6e74" providerId="LiveId" clId="{F442FB9C-62FA-43DD-8059-0A7ACB7118E0}" dt="2024-02-26T16:33:26.175" v="4123" actId="1076"/>
          <ac:spMkLst>
            <pc:docMk/>
            <pc:sldMk cId="3372220086" sldId="329"/>
            <ac:spMk id="5" creationId="{9E965317-8951-3A6C-A1EF-601EF2FACCAF}"/>
          </ac:spMkLst>
        </pc:spChg>
        <pc:picChg chg="add mod modCrop">
          <ac:chgData name="Sasha Tarasova" userId="4ead3507edcd6e74" providerId="LiveId" clId="{F442FB9C-62FA-43DD-8059-0A7ACB7118E0}" dt="2024-02-26T16:33:27.905" v="4124" actId="14100"/>
          <ac:picMkLst>
            <pc:docMk/>
            <pc:sldMk cId="3372220086" sldId="329"/>
            <ac:picMk id="3" creationId="{426512DC-F498-212D-0B63-D960C64EEF91}"/>
          </ac:picMkLst>
        </pc:picChg>
        <pc:picChg chg="add mod">
          <ac:chgData name="Sasha Tarasova" userId="4ead3507edcd6e74" providerId="LiveId" clId="{F442FB9C-62FA-43DD-8059-0A7ACB7118E0}" dt="2024-02-26T16:33:54.723" v="4128" actId="1076"/>
          <ac:picMkLst>
            <pc:docMk/>
            <pc:sldMk cId="3372220086" sldId="329"/>
            <ac:picMk id="7" creationId="{339B65C6-B151-9741-D535-C1E34D5ECF8C}"/>
          </ac:picMkLst>
        </pc:picChg>
        <pc:picChg chg="add mod">
          <ac:chgData name="Sasha Tarasova" userId="4ead3507edcd6e74" providerId="LiveId" clId="{F442FB9C-62FA-43DD-8059-0A7ACB7118E0}" dt="2024-02-26T16:33:52.246" v="4127" actId="1076"/>
          <ac:picMkLst>
            <pc:docMk/>
            <pc:sldMk cId="3372220086" sldId="329"/>
            <ac:picMk id="9" creationId="{75D099DD-A0BF-669F-A387-40D0A72B3780}"/>
          </ac:picMkLst>
        </pc:picChg>
      </pc:sldChg>
      <pc:sldChg chg="addSp modSp new mod">
        <pc:chgData name="Sasha Tarasova" userId="4ead3507edcd6e74" providerId="LiveId" clId="{F442FB9C-62FA-43DD-8059-0A7ACB7118E0}" dt="2024-02-26T16:40:59.627" v="4591" actId="20577"/>
        <pc:sldMkLst>
          <pc:docMk/>
          <pc:sldMk cId="143890596" sldId="330"/>
        </pc:sldMkLst>
        <pc:spChg chg="mod">
          <ac:chgData name="Sasha Tarasova" userId="4ead3507edcd6e74" providerId="LiveId" clId="{F442FB9C-62FA-43DD-8059-0A7ACB7118E0}" dt="2024-02-26T16:38:08.360" v="4269" actId="20577"/>
          <ac:spMkLst>
            <pc:docMk/>
            <pc:sldMk cId="143890596" sldId="330"/>
            <ac:spMk id="2" creationId="{66DF01ED-6BFB-5BD9-C7A7-D0FF2A49BBD7}"/>
          </ac:spMkLst>
        </pc:spChg>
        <pc:spChg chg="add mod">
          <ac:chgData name="Sasha Tarasova" userId="4ead3507edcd6e74" providerId="LiveId" clId="{F442FB9C-62FA-43DD-8059-0A7ACB7118E0}" dt="2024-02-26T16:39:00.255" v="4382" actId="14100"/>
          <ac:spMkLst>
            <pc:docMk/>
            <pc:sldMk cId="143890596" sldId="330"/>
            <ac:spMk id="9" creationId="{0E42A0C0-1590-BCD2-6FB6-1B4F29E82915}"/>
          </ac:spMkLst>
        </pc:spChg>
        <pc:spChg chg="add mod">
          <ac:chgData name="Sasha Tarasova" userId="4ead3507edcd6e74" providerId="LiveId" clId="{F442FB9C-62FA-43DD-8059-0A7ACB7118E0}" dt="2024-02-26T16:40:59.627" v="4591" actId="20577"/>
          <ac:spMkLst>
            <pc:docMk/>
            <pc:sldMk cId="143890596" sldId="330"/>
            <ac:spMk id="10" creationId="{F9D1058D-E15E-560F-7E18-FB63AF90CF0C}"/>
          </ac:spMkLst>
        </pc:spChg>
        <pc:spChg chg="add mod">
          <ac:chgData name="Sasha Tarasova" userId="4ead3507edcd6e74" providerId="LiveId" clId="{F442FB9C-62FA-43DD-8059-0A7ACB7118E0}" dt="2024-02-26T16:40:36.454" v="4584" actId="1076"/>
          <ac:spMkLst>
            <pc:docMk/>
            <pc:sldMk cId="143890596" sldId="330"/>
            <ac:spMk id="11" creationId="{1816F0E3-7ABD-7496-9629-3A0B429217DA}"/>
          </ac:spMkLst>
        </pc:spChg>
        <pc:picChg chg="add mod">
          <ac:chgData name="Sasha Tarasova" userId="4ead3507edcd6e74" providerId="LiveId" clId="{F442FB9C-62FA-43DD-8059-0A7ACB7118E0}" dt="2024-02-26T16:40:52.778" v="4590" actId="1076"/>
          <ac:picMkLst>
            <pc:docMk/>
            <pc:sldMk cId="143890596" sldId="330"/>
            <ac:picMk id="4" creationId="{02B74A31-7948-9760-407F-85676DC70E8D}"/>
          </ac:picMkLst>
        </pc:picChg>
        <pc:picChg chg="add mod">
          <ac:chgData name="Sasha Tarasova" userId="4ead3507edcd6e74" providerId="LiveId" clId="{F442FB9C-62FA-43DD-8059-0A7ACB7118E0}" dt="2024-02-26T16:40:50.174" v="4588" actId="1076"/>
          <ac:picMkLst>
            <pc:docMk/>
            <pc:sldMk cId="143890596" sldId="330"/>
            <ac:picMk id="6" creationId="{253C8F23-5F2F-F4B9-7B5A-0540AE1DC0CC}"/>
          </ac:picMkLst>
        </pc:picChg>
        <pc:picChg chg="add mod">
          <ac:chgData name="Sasha Tarasova" userId="4ead3507edcd6e74" providerId="LiveId" clId="{F442FB9C-62FA-43DD-8059-0A7ACB7118E0}" dt="2024-02-26T16:40:45.041" v="4585" actId="14100"/>
          <ac:picMkLst>
            <pc:docMk/>
            <pc:sldMk cId="143890596" sldId="330"/>
            <ac:picMk id="8" creationId="{EBF479DB-B489-5473-CEF4-06AC3476F9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6BAB7-35C0-407D-94C6-9648C931977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706E2-EA3D-4234-A39B-36E78684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7200" y="925513"/>
            <a:ext cx="8229600" cy="4629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marL="0" marR="0" lvl="0" indent="0" algn="l" defTabSz="45704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2971800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236617"/>
            <a:ext cx="12192000" cy="595162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marL="914400" marR="0" lvl="0" indent="0" algn="l" defTabSz="457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the Facility for Rare Isotope Beams (FRIB) Operations, which is a DOE Office of Science User Facility under Award Number DE-SC0023633, and by the US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National Science Foundation under Grants No. PHY-20-12040 and 23-10078 “Windows on the Universe: Open Quantum Systems in Atomic Nuclei at FRIB”.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42108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9623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56" y="5565867"/>
            <a:ext cx="2651760" cy="627065"/>
          </a:xfrm>
          <a:prstGeom prst="rect">
            <a:avLst/>
          </a:prstGeom>
        </p:spPr>
      </p:pic>
      <p:pic>
        <p:nvPicPr>
          <p:cNvPr id="2" name="Picture 1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62DDB346-9CD6-3FF0-2627-90ED602A52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543348"/>
            <a:ext cx="1502408" cy="7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6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121652"/>
            <a:ext cx="12208079" cy="764759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7" y="610917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76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" y="158035"/>
            <a:ext cx="11988800" cy="42450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121653"/>
            <a:ext cx="464900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0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90567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r" defTabSz="45712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A.O. Tarasova, 27 March 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marL="0" marR="0" lvl="0" indent="0" algn="l" defTabSz="45712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t>, Slide </a:t>
            </a:r>
            <a:fld id="{D30A2C6D-39BC-4576-856C-8743CF76CC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26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85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2805953" y="3765176"/>
            <a:ext cx="6849035" cy="1449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Sasha Tarasova</a:t>
            </a:r>
            <a:br>
              <a:rPr lang="en-US" dirty="0"/>
            </a:br>
            <a:br>
              <a:rPr lang="en-US" sz="1000" dirty="0"/>
            </a:br>
            <a:r>
              <a:rPr lang="en-US" sz="1800" dirty="0"/>
              <a:t>Research Assistant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tarasoal@frib.msu.edu</a:t>
            </a:r>
          </a:p>
          <a:p>
            <a:r>
              <a:rPr lang="en-US" sz="1600" dirty="0"/>
              <a:t>28 March 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0" y="2846294"/>
            <a:ext cx="12001499" cy="478612"/>
          </a:xfrm>
        </p:spPr>
        <p:txBody>
          <a:bodyPr>
            <a:normAutofit fontScale="90000"/>
          </a:bodyPr>
          <a:lstStyle/>
          <a:p>
            <a:r>
              <a:rPr lang="en-US" dirty="0"/>
              <a:t>FRIB logo application based on</a:t>
            </a:r>
            <a:br>
              <a:rPr lang="en-US" dirty="0"/>
            </a:br>
            <a:r>
              <a:rPr lang="en-US" dirty="0"/>
              <a:t>Qt Design 3D animation</a:t>
            </a:r>
          </a:p>
        </p:txBody>
      </p:sp>
      <p:pic>
        <p:nvPicPr>
          <p:cNvPr id="5" name="Picture 4" descr="A logo with a group of colorful balls&#10;&#10;Description automatically generated">
            <a:extLst>
              <a:ext uri="{FF2B5EF4-FFF2-40B4-BE49-F238E27FC236}">
                <a16:creationId xmlns:a16="http://schemas.microsoft.com/office/drawing/2014/main" id="{8BBD5970-B20B-43E6-F899-53F4A21E7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" t="12974" r="9332" b="13093"/>
          <a:stretch/>
        </p:blipFill>
        <p:spPr>
          <a:xfrm>
            <a:off x="9133310" y="4011706"/>
            <a:ext cx="1969477" cy="914400"/>
          </a:xfrm>
          <a:prstGeom prst="rect">
            <a:avLst/>
          </a:prstGeom>
        </p:spPr>
      </p:pic>
      <p:pic>
        <p:nvPicPr>
          <p:cNvPr id="6" name="Picture 5" descr="A logo with a group of colorful balls&#10;&#10;Description automatically generated">
            <a:extLst>
              <a:ext uri="{FF2B5EF4-FFF2-40B4-BE49-F238E27FC236}">
                <a16:creationId xmlns:a16="http://schemas.microsoft.com/office/drawing/2014/main" id="{7BF616E1-A266-13B3-836A-2DE5354F2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" t="12974" r="9332" b="13093"/>
          <a:stretch/>
        </p:blipFill>
        <p:spPr>
          <a:xfrm>
            <a:off x="1089213" y="4000500"/>
            <a:ext cx="1969477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AAFC0-EB82-D1E5-1A3B-2111E956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3D Animation Setup</a:t>
            </a:r>
            <a:endParaRPr lang="en-US" dirty="0"/>
          </a:p>
        </p:txBody>
      </p:sp>
      <p:sp>
        <p:nvSpPr>
          <p:cNvPr id="19" name="AutoShape 2" descr="Processing window">
            <a:extLst>
              <a:ext uri="{FF2B5EF4-FFF2-40B4-BE49-F238E27FC236}">
                <a16:creationId xmlns:a16="http://schemas.microsoft.com/office/drawing/2014/main" id="{FFECB33D-4B48-515F-AA25-BC55EB29D1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6532" y="3891850"/>
            <a:ext cx="2530800" cy="4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58868-F7AF-E017-16F7-E514182D1D4B}"/>
              </a:ext>
            </a:extLst>
          </p:cNvPr>
          <p:cNvSpPr txBox="1"/>
          <p:nvPr/>
        </p:nvSpPr>
        <p:spPr>
          <a:xfrm>
            <a:off x="10922392" y="6419850"/>
            <a:ext cx="126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34CB2-D7E8-62E0-E785-FA79391E6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408" y="1362279"/>
            <a:ext cx="1455547" cy="308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B36CC-168D-E499-0C1B-636CA60E19A2}"/>
              </a:ext>
            </a:extLst>
          </p:cNvPr>
          <p:cNvSpPr txBox="1"/>
          <p:nvPr/>
        </p:nvSpPr>
        <p:spPr>
          <a:xfrm>
            <a:off x="321820" y="962414"/>
            <a:ext cx="3539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Open QT Design Studio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Select Create Project… 3D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12C11-9A62-CB6C-A22B-6957ECC8B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25" y="1086905"/>
            <a:ext cx="550373" cy="583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AF250D-A5EA-55F1-5489-3438682E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433" y="1852434"/>
            <a:ext cx="7481134" cy="365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80C5E-935E-D584-EA37-8315D1848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624" y="942523"/>
            <a:ext cx="1455546" cy="34293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13051D-9EE6-DB47-7699-0803FC243BBD}"/>
              </a:ext>
            </a:extLst>
          </p:cNvPr>
          <p:cNvCxnSpPr>
            <a:cxnSpLocks/>
          </p:cNvCxnSpPr>
          <p:nvPr/>
        </p:nvCxnSpPr>
        <p:spPr>
          <a:xfrm flipH="1">
            <a:off x="2087053" y="2031134"/>
            <a:ext cx="620636" cy="339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77D330A-F8EB-EC2B-E18E-5D389A8B7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47" y="2356210"/>
            <a:ext cx="1779424" cy="16841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D52A9F-CA10-7A4B-17F1-06DC1CDD6A5E}"/>
              </a:ext>
            </a:extLst>
          </p:cNvPr>
          <p:cNvSpPr txBox="1"/>
          <p:nvPr/>
        </p:nvSpPr>
        <p:spPr>
          <a:xfrm>
            <a:off x="336047" y="2154927"/>
            <a:ext cx="1779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View &gt; Workspaces &gt; 3D Animation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4E6B24B-8FDE-A7F6-27F2-278076071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26" y="4310998"/>
            <a:ext cx="1882066" cy="75219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AA2D29-634A-3441-F383-DEDE7829FA29}"/>
              </a:ext>
            </a:extLst>
          </p:cNvPr>
          <p:cNvCxnSpPr>
            <a:stCxn id="16" idx="2"/>
            <a:endCxn id="24" idx="0"/>
          </p:cNvCxnSpPr>
          <p:nvPr/>
        </p:nvCxnSpPr>
        <p:spPr>
          <a:xfrm>
            <a:off x="1225759" y="4040376"/>
            <a:ext cx="0" cy="270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483B859-D920-7129-A471-7125496B7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465" y="5290755"/>
            <a:ext cx="1722588" cy="50632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55FF3C-8CBE-71BB-4BAC-79D08FA14E08}"/>
              </a:ext>
            </a:extLst>
          </p:cNvPr>
          <p:cNvCxnSpPr/>
          <p:nvPr/>
        </p:nvCxnSpPr>
        <p:spPr>
          <a:xfrm>
            <a:off x="0" y="1740022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D04FE6C-991F-D9DB-108D-5C176783A783}"/>
              </a:ext>
            </a:extLst>
          </p:cNvPr>
          <p:cNvCxnSpPr>
            <a:cxnSpLocks/>
          </p:cNvCxnSpPr>
          <p:nvPr/>
        </p:nvCxnSpPr>
        <p:spPr>
          <a:xfrm flipH="1">
            <a:off x="2087053" y="3559946"/>
            <a:ext cx="478594" cy="1730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394BAED-4FED-948C-A577-7F65EF0931A5}"/>
              </a:ext>
            </a:extLst>
          </p:cNvPr>
          <p:cNvCxnSpPr>
            <a:stCxn id="28" idx="0"/>
            <a:endCxn id="24" idx="2"/>
          </p:cNvCxnSpPr>
          <p:nvPr/>
        </p:nvCxnSpPr>
        <p:spPr>
          <a:xfrm flipV="1">
            <a:off x="1225759" y="5063190"/>
            <a:ext cx="0" cy="22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0A80008-827B-1493-059A-DB97D885CE9F}"/>
              </a:ext>
            </a:extLst>
          </p:cNvPr>
          <p:cNvSpPr txBox="1"/>
          <p:nvPr/>
        </p:nvSpPr>
        <p:spPr>
          <a:xfrm>
            <a:off x="2166792" y="5563569"/>
            <a:ext cx="2005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Drag Primitives into 3D space to manipulate them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AD4365-DB86-7DCD-1749-E7929C2946E0}"/>
              </a:ext>
            </a:extLst>
          </p:cNvPr>
          <p:cNvSpPr/>
          <p:nvPr/>
        </p:nvSpPr>
        <p:spPr>
          <a:xfrm>
            <a:off x="2373189" y="4545367"/>
            <a:ext cx="79739" cy="1242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E80E38-54A3-213B-6C43-6389EFCA62A2}"/>
              </a:ext>
            </a:extLst>
          </p:cNvPr>
          <p:cNvCxnSpPr/>
          <p:nvPr/>
        </p:nvCxnSpPr>
        <p:spPr>
          <a:xfrm>
            <a:off x="6391922" y="4953740"/>
            <a:ext cx="51490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F79961A-8607-26A1-4921-38E2E13F65C3}"/>
              </a:ext>
            </a:extLst>
          </p:cNvPr>
          <p:cNvSpPr txBox="1"/>
          <p:nvPr/>
        </p:nvSpPr>
        <p:spPr>
          <a:xfrm>
            <a:off x="242081" y="1809745"/>
            <a:ext cx="211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3D space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3523F0-D32F-94E4-667E-779D7838B756}"/>
              </a:ext>
            </a:extLst>
          </p:cNvPr>
          <p:cNvSpPr txBox="1"/>
          <p:nvPr/>
        </p:nvSpPr>
        <p:spPr>
          <a:xfrm>
            <a:off x="10153759" y="1914700"/>
            <a:ext cx="19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Add Timeline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6837B20-5628-C7FE-A6F9-597AF4BC8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8508" y="2276892"/>
            <a:ext cx="2192695" cy="1993359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B81452-E15B-E790-9667-754CB277D45C}"/>
              </a:ext>
            </a:extLst>
          </p:cNvPr>
          <p:cNvCxnSpPr>
            <a:cxnSpLocks/>
          </p:cNvCxnSpPr>
          <p:nvPr/>
        </p:nvCxnSpPr>
        <p:spPr>
          <a:xfrm flipV="1">
            <a:off x="6986726" y="4104103"/>
            <a:ext cx="3038482" cy="8496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D70E52E0-2572-DA0B-7FBF-A179D3DB5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7680" y="5551972"/>
            <a:ext cx="4537633" cy="6382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1531D2B-B5BF-95F6-221D-D9CFF4524F6E}"/>
              </a:ext>
            </a:extLst>
          </p:cNvPr>
          <p:cNvSpPr txBox="1"/>
          <p:nvPr/>
        </p:nvSpPr>
        <p:spPr>
          <a:xfrm>
            <a:off x="10025208" y="4425350"/>
            <a:ext cx="1968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Adjust animation frames, duration, and transitions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6FA8377-87DF-BCB1-E905-D93DCB56CA6C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11004856" y="4252495"/>
            <a:ext cx="4614" cy="172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A55A721-03D3-413D-A56A-6937C98A550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1004856" y="5348680"/>
            <a:ext cx="4614" cy="172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343A8-ED30-EAD0-3526-14E39B9144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E7873-859D-424A-313B-E13E8D25BA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C7FD-6C63-B92C-6BF7-B32459EB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Displaying Images on Objects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4511F-BAAF-E712-E503-5D4874B1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95" y="1480161"/>
            <a:ext cx="2194860" cy="2059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31F9D-DEC8-EA63-8D4D-792EAFBA0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94" y="1480161"/>
            <a:ext cx="1487884" cy="1492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532740-1919-297A-3089-86E38F8C15CF}"/>
              </a:ext>
            </a:extLst>
          </p:cNvPr>
          <p:cNvSpPr txBox="1"/>
          <p:nvPr/>
        </p:nvSpPr>
        <p:spPr>
          <a:xfrm>
            <a:off x="227294" y="872017"/>
            <a:ext cx="389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Select object of choice from the Navigator and go to the Texture Editor on right-hand side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C9AEE-E86C-8370-A3C4-1FF9E64A502C}"/>
              </a:ext>
            </a:extLst>
          </p:cNvPr>
          <p:cNvSpPr txBox="1"/>
          <p:nvPr/>
        </p:nvSpPr>
        <p:spPr>
          <a:xfrm>
            <a:off x="0" y="835559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A7855-166D-1AFA-4346-6E846A977AFC}"/>
              </a:ext>
            </a:extLst>
          </p:cNvPr>
          <p:cNvSpPr txBox="1"/>
          <p:nvPr/>
        </p:nvSpPr>
        <p:spPr>
          <a:xfrm>
            <a:off x="395806" y="3692995"/>
            <a:ext cx="4337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Create a new texture and select a file for the 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B2700-4548-B509-4EA5-59779500DA8E}"/>
              </a:ext>
            </a:extLst>
          </p:cNvPr>
          <p:cNvSpPr txBox="1"/>
          <p:nvPr/>
        </p:nvSpPr>
        <p:spPr>
          <a:xfrm>
            <a:off x="8797174" y="1140299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9A2E46-0566-286A-2F92-C3230B60C48A}"/>
              </a:ext>
            </a:extLst>
          </p:cNvPr>
          <p:cNvGrpSpPr/>
          <p:nvPr/>
        </p:nvGrpSpPr>
        <p:grpSpPr>
          <a:xfrm>
            <a:off x="415125" y="3933786"/>
            <a:ext cx="4298527" cy="2059901"/>
            <a:chOff x="395806" y="4000772"/>
            <a:chExt cx="4298527" cy="20599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94D81-0A29-D3B3-EE23-0493DE0E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806" y="4000772"/>
              <a:ext cx="1502643" cy="6799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CB3-D6DF-920F-F658-4116AD03F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1443" y="4000772"/>
              <a:ext cx="2502890" cy="20599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88978A-4ABB-1BF9-4A5D-093CECD29CCB}"/>
                </a:ext>
              </a:extLst>
            </p:cNvPr>
            <p:cNvSpPr/>
            <p:nvPr/>
          </p:nvSpPr>
          <p:spPr>
            <a:xfrm>
              <a:off x="507818" y="4113506"/>
              <a:ext cx="231089" cy="2029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3F8890-015A-7F90-5987-14427462D0D3}"/>
                </a:ext>
              </a:extLst>
            </p:cNvPr>
            <p:cNvSpPr/>
            <p:nvPr/>
          </p:nvSpPr>
          <p:spPr>
            <a:xfrm>
              <a:off x="4476496" y="5852333"/>
              <a:ext cx="199670" cy="15211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1DFFD59-4A86-0004-AF2E-CACAF83C3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296" y="1437968"/>
            <a:ext cx="2194860" cy="24657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7BD93A-7AEF-A3B7-AB64-B8021AA21258}"/>
              </a:ext>
            </a:extLst>
          </p:cNvPr>
          <p:cNvSpPr txBox="1"/>
          <p:nvPr/>
        </p:nvSpPr>
        <p:spPr>
          <a:xfrm>
            <a:off x="5527946" y="895697"/>
            <a:ext cx="2236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Drag the texture and drop onto a material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06863-BF31-70B2-B922-41D26DC2DE47}"/>
              </a:ext>
            </a:extLst>
          </p:cNvPr>
          <p:cNvSpPr txBox="1"/>
          <p:nvPr/>
        </p:nvSpPr>
        <p:spPr>
          <a:xfrm>
            <a:off x="4198302" y="1775534"/>
            <a:ext cx="1420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Add additional materials and textures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D3D1E7-5DAA-0AE6-FB32-4F247FF32BE2}"/>
              </a:ext>
            </a:extLst>
          </p:cNvPr>
          <p:cNvCxnSpPr/>
          <p:nvPr/>
        </p:nvCxnSpPr>
        <p:spPr>
          <a:xfrm>
            <a:off x="5168926" y="1921730"/>
            <a:ext cx="361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D23121-C08F-6F08-15B0-34ABBF604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6597" y="1660472"/>
            <a:ext cx="1387565" cy="782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5C0A9-B596-DB26-8E2D-53540A5B8C38}"/>
              </a:ext>
            </a:extLst>
          </p:cNvPr>
          <p:cNvSpPr txBox="1"/>
          <p:nvPr/>
        </p:nvSpPr>
        <p:spPr>
          <a:xfrm>
            <a:off x="5270362" y="972641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9BE69-03EF-8338-8801-50FEBA618CC0}"/>
              </a:ext>
            </a:extLst>
          </p:cNvPr>
          <p:cNvSpPr txBox="1"/>
          <p:nvPr/>
        </p:nvSpPr>
        <p:spPr>
          <a:xfrm>
            <a:off x="115274" y="3826620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D7722-9BD4-5A81-D1D2-6879945F4FEA}"/>
              </a:ext>
            </a:extLst>
          </p:cNvPr>
          <p:cNvSpPr txBox="1"/>
          <p:nvPr/>
        </p:nvSpPr>
        <p:spPr>
          <a:xfrm>
            <a:off x="9051154" y="1147735"/>
            <a:ext cx="433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Edit the material by going into</a:t>
            </a:r>
          </a:p>
          <a:p>
            <a:r>
              <a:rPr lang="en-US" sz="1400" dirty="0"/>
              <a:t> View &gt; Material Editor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E73705-F0B4-59A0-5026-464317F3B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0938" y="3845545"/>
            <a:ext cx="3667646" cy="9699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F62C8B-D0F5-D9EB-E352-BD6508F6C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0938" y="5112012"/>
            <a:ext cx="3667646" cy="10402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B2B94B-C687-57A5-2444-590FCFEC95D2}"/>
              </a:ext>
            </a:extLst>
          </p:cNvPr>
          <p:cNvCxnSpPr>
            <a:stCxn id="22" idx="2"/>
            <a:endCxn id="25" idx="0"/>
          </p:cNvCxnSpPr>
          <p:nvPr/>
        </p:nvCxnSpPr>
        <p:spPr>
          <a:xfrm>
            <a:off x="10124761" y="4815463"/>
            <a:ext cx="0" cy="296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90B3860-44F0-D621-2335-A3045EB095F6}"/>
              </a:ext>
            </a:extLst>
          </p:cNvPr>
          <p:cNvSpPr/>
          <p:nvPr/>
        </p:nvSpPr>
        <p:spPr>
          <a:xfrm>
            <a:off x="10717923" y="4659252"/>
            <a:ext cx="302501" cy="18588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32B1C6-EA8C-5A22-9065-FC163FC551E7}"/>
              </a:ext>
            </a:extLst>
          </p:cNvPr>
          <p:cNvSpPr/>
          <p:nvPr/>
        </p:nvSpPr>
        <p:spPr>
          <a:xfrm>
            <a:off x="10727447" y="5983222"/>
            <a:ext cx="302501" cy="18588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42F103-CFAE-C393-924C-789F980D4B22}"/>
              </a:ext>
            </a:extLst>
          </p:cNvPr>
          <p:cNvSpPr txBox="1"/>
          <p:nvPr/>
        </p:nvSpPr>
        <p:spPr>
          <a:xfrm>
            <a:off x="8290937" y="2599529"/>
            <a:ext cx="36676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Tip: If you hit Apply on the “Select a material property” pop-up immediately, it goes the texture goes into a “</a:t>
            </a:r>
            <a:r>
              <a:rPr lang="en-US" sz="1400" dirty="0" err="1"/>
              <a:t>diffuseMap</a:t>
            </a:r>
            <a:r>
              <a:rPr lang="en-US" sz="1400" dirty="0"/>
              <a:t>” material. To see the correct color, switch the color to white under Material Editor &gt; Diffuse &gt; Color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A3AEF-E1C5-D6C9-1985-CDE0506F5B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F4C80F5-2E69-CA99-93DB-D536B0E9C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C7FD-6C63-B92C-6BF7-B32459EB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Creating Animation Using a Timeline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32740-1919-297A-3089-86E38F8C15CF}"/>
              </a:ext>
            </a:extLst>
          </p:cNvPr>
          <p:cNvSpPr txBox="1"/>
          <p:nvPr/>
        </p:nvSpPr>
        <p:spPr>
          <a:xfrm>
            <a:off x="227294" y="872017"/>
            <a:ext cx="519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Make sure your workspace is set up so you can see the 2D and 3D views, the Timeline, and the Properties Tab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C9AEE-E86C-8370-A3C4-1FF9E64A502C}"/>
              </a:ext>
            </a:extLst>
          </p:cNvPr>
          <p:cNvSpPr txBox="1"/>
          <p:nvPr/>
        </p:nvSpPr>
        <p:spPr>
          <a:xfrm>
            <a:off x="0" y="835559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F8890-015A-7F90-5987-14427462D0D3}"/>
              </a:ext>
            </a:extLst>
          </p:cNvPr>
          <p:cNvSpPr/>
          <p:nvPr/>
        </p:nvSpPr>
        <p:spPr>
          <a:xfrm>
            <a:off x="4421080" y="6000109"/>
            <a:ext cx="199670" cy="15211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D4CD2F3-6B25-AC5F-3A19-877F59442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395237"/>
            <a:ext cx="5324475" cy="25402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6104B8-EF8C-A94E-389B-F2029A94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75" y="4236047"/>
            <a:ext cx="2167000" cy="17863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BA9DE-F4CD-8DE4-C803-70F54ECF9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4948726"/>
            <a:ext cx="3107117" cy="107371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30B581-FBA4-7D47-6B0C-5C7F0CBB8550}"/>
              </a:ext>
            </a:extLst>
          </p:cNvPr>
          <p:cNvSpPr txBox="1"/>
          <p:nvPr/>
        </p:nvSpPr>
        <p:spPr>
          <a:xfrm>
            <a:off x="60903" y="4125801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85A943-5BBB-9DF9-681A-B1CF9EF748F3}"/>
              </a:ext>
            </a:extLst>
          </p:cNvPr>
          <p:cNvSpPr txBox="1"/>
          <p:nvPr/>
        </p:nvSpPr>
        <p:spPr>
          <a:xfrm>
            <a:off x="346364" y="4210062"/>
            <a:ext cx="28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Transform an object clicking on it in the 3D view and using the tools, or through the Transform tab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D7DDED-78BD-B19F-9EDC-44C2E6CC4593}"/>
              </a:ext>
            </a:extLst>
          </p:cNvPr>
          <p:cNvSpPr/>
          <p:nvPr/>
        </p:nvSpPr>
        <p:spPr>
          <a:xfrm>
            <a:off x="1655158" y="5462764"/>
            <a:ext cx="522812" cy="49923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67CC0C-E521-7805-9554-E02F6052132A}"/>
              </a:ext>
            </a:extLst>
          </p:cNvPr>
          <p:cNvSpPr/>
          <p:nvPr/>
        </p:nvSpPr>
        <p:spPr>
          <a:xfrm>
            <a:off x="231975" y="5039934"/>
            <a:ext cx="522812" cy="1938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AE5D84-348A-2024-F5A1-751E4645F1DF}"/>
              </a:ext>
            </a:extLst>
          </p:cNvPr>
          <p:cNvSpPr/>
          <p:nvPr/>
        </p:nvSpPr>
        <p:spPr>
          <a:xfrm>
            <a:off x="3289327" y="4243576"/>
            <a:ext cx="492559" cy="160477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1415323-903D-2A3C-D454-C91F0416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002" y="1429340"/>
            <a:ext cx="4092295" cy="9906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1132A22-E87C-11B7-40F5-38EE0864D288}"/>
              </a:ext>
            </a:extLst>
          </p:cNvPr>
          <p:cNvSpPr txBox="1"/>
          <p:nvPr/>
        </p:nvSpPr>
        <p:spPr>
          <a:xfrm>
            <a:off x="6643638" y="904805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A32D8A-BA99-A8C0-6C7E-0F8F1644085E}"/>
              </a:ext>
            </a:extLst>
          </p:cNvPr>
          <p:cNvSpPr txBox="1"/>
          <p:nvPr/>
        </p:nvSpPr>
        <p:spPr>
          <a:xfrm>
            <a:off x="6891619" y="872017"/>
            <a:ext cx="519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Once you have set your starting position, click on this icon:</a:t>
            </a:r>
          </a:p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and select “Insert Keyframe” to add that property to the timeline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E01C34B-97EE-3888-3310-7CFE8FD999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930" t="16666"/>
          <a:stretch/>
        </p:blipFill>
        <p:spPr>
          <a:xfrm>
            <a:off x="11268075" y="835559"/>
            <a:ext cx="442262" cy="3077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8E9CC-66C3-EA5D-B337-D92E17772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0002" y="2815218"/>
            <a:ext cx="1653683" cy="1120237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80C8272-C08D-6817-CEF0-000A86FC0988}"/>
              </a:ext>
            </a:extLst>
          </p:cNvPr>
          <p:cNvCxnSpPr/>
          <p:nvPr/>
        </p:nvCxnSpPr>
        <p:spPr>
          <a:xfrm>
            <a:off x="7667625" y="2454129"/>
            <a:ext cx="0" cy="308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85230AF-767C-D9EB-F2AC-28E0248B9E83}"/>
              </a:ext>
            </a:extLst>
          </p:cNvPr>
          <p:cNvSpPr txBox="1"/>
          <p:nvPr/>
        </p:nvSpPr>
        <p:spPr>
          <a:xfrm>
            <a:off x="6636229" y="4068643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C8CEE4-EA20-16ED-95E0-F5A03820B6AD}"/>
              </a:ext>
            </a:extLst>
          </p:cNvPr>
          <p:cNvSpPr txBox="1"/>
          <p:nvPr/>
        </p:nvSpPr>
        <p:spPr>
          <a:xfrm>
            <a:off x="6891619" y="4045974"/>
            <a:ext cx="307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Drag the yellow bar to the frame where you want your next change to happen, change a property, and insert a new keyframe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2CC6CED-FDA7-BF0F-042F-6C1D7682D9E0}"/>
              </a:ext>
            </a:extLst>
          </p:cNvPr>
          <p:cNvCxnSpPr/>
          <p:nvPr/>
        </p:nvCxnSpPr>
        <p:spPr>
          <a:xfrm flipV="1">
            <a:off x="8096250" y="3944980"/>
            <a:ext cx="476250" cy="190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C882B657-7DFD-268D-EFAB-5169461B50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6830" y="4125801"/>
            <a:ext cx="1522740" cy="178639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5F723367-EBC3-3916-199A-385006F64E72}"/>
              </a:ext>
            </a:extLst>
          </p:cNvPr>
          <p:cNvSpPr/>
          <p:nvPr/>
        </p:nvSpPr>
        <p:spPr>
          <a:xfrm>
            <a:off x="10155880" y="5728933"/>
            <a:ext cx="522812" cy="1938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C3C4-EF48-1FCE-E62E-645813F7D624}"/>
              </a:ext>
            </a:extLst>
          </p:cNvPr>
          <p:cNvSpPr txBox="1"/>
          <p:nvPr/>
        </p:nvSpPr>
        <p:spPr>
          <a:xfrm>
            <a:off x="6636229" y="5119042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1AF5013-8BD2-2ADC-7855-BBE97F76FCB3}"/>
              </a:ext>
            </a:extLst>
          </p:cNvPr>
          <p:cNvSpPr txBox="1"/>
          <p:nvPr/>
        </p:nvSpPr>
        <p:spPr>
          <a:xfrm>
            <a:off x="6891363" y="5129244"/>
            <a:ext cx="282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Drag the yellow bar across the blue timeline, or hit these buttons:</a:t>
            </a:r>
          </a:p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to see your changes in the 2D View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7D926DA-A7E1-EE1D-1671-88F11930E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5080" y="5355477"/>
            <a:ext cx="764684" cy="1938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C08D6-E49A-83E3-BFAF-6A9DA49E2E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9905-98B2-E2CB-5B6C-8DC80112F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3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39C3-D04A-F2D2-5F62-210406A8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Important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3D4BB-FEB4-F1EE-D779-C8DD927E7B4B}"/>
              </a:ext>
            </a:extLst>
          </p:cNvPr>
          <p:cNvSpPr txBox="1"/>
          <p:nvPr/>
        </p:nvSpPr>
        <p:spPr>
          <a:xfrm>
            <a:off x="270551" y="1206346"/>
            <a:ext cx="8440167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Make sure you save the project often through the File tab, as well as multiple versions, as the program can crash unexpectedly!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To have multiple transformations at once, you need to make sure you insert a keyframe for </a:t>
            </a:r>
            <a:r>
              <a:rPr lang="en-US" sz="2000" u="sng" dirty="0">
                <a:solidFill>
                  <a:schemeClr val="accent4">
                    <a:lumMod val="50000"/>
                  </a:schemeClr>
                </a:solidFill>
              </a:rPr>
              <a:t>the start and end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 of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each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 property change. You can use the Code tab, or drag the yellow bar, to find the specific frame you are looking for</a:t>
            </a: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D4AC9-22F9-6BF7-7978-A96D7337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939" y="1181045"/>
            <a:ext cx="1769253" cy="283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66307-FDAB-C4B1-7485-E4C7A30A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4" y="4135854"/>
            <a:ext cx="11020425" cy="1886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8E4A07-854F-1CC3-32C5-1D11CAD19EC7}"/>
              </a:ext>
            </a:extLst>
          </p:cNvPr>
          <p:cNvSpPr/>
          <p:nvPr/>
        </p:nvSpPr>
        <p:spPr>
          <a:xfrm>
            <a:off x="180973" y="5840096"/>
            <a:ext cx="609601" cy="18234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715615-F67E-B743-2294-CA94A4A5C46B}"/>
              </a:ext>
            </a:extLst>
          </p:cNvPr>
          <p:cNvSpPr/>
          <p:nvPr/>
        </p:nvSpPr>
        <p:spPr>
          <a:xfrm>
            <a:off x="10010775" y="1151152"/>
            <a:ext cx="469196" cy="13472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60281-E5BF-10EE-4510-AC0FC3BCAFA8}"/>
              </a:ext>
            </a:extLst>
          </p:cNvPr>
          <p:cNvSpPr/>
          <p:nvPr/>
        </p:nvSpPr>
        <p:spPr>
          <a:xfrm>
            <a:off x="10137974" y="1767139"/>
            <a:ext cx="891975" cy="29978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9891E-27CA-8F5F-2CE4-87DFF6F48C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BFBD5-67C4-1B76-300A-63CD4F6AD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6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DB0A-B846-03A3-8386-190040C9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Finishing Up</a:t>
            </a:r>
            <a:endParaRPr lang="en-US" dirty="0"/>
          </a:p>
        </p:txBody>
      </p:sp>
      <p:pic>
        <p:nvPicPr>
          <p:cNvPr id="3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426512DC-F498-212D-0B63-D960C64EE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62" r="2376"/>
          <a:stretch/>
        </p:blipFill>
        <p:spPr>
          <a:xfrm>
            <a:off x="389218" y="1353010"/>
            <a:ext cx="7222985" cy="4301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417CB-DBC8-7874-6D5C-1BA85202FA80}"/>
              </a:ext>
            </a:extLst>
          </p:cNvPr>
          <p:cNvSpPr txBox="1"/>
          <p:nvPr/>
        </p:nvSpPr>
        <p:spPr>
          <a:xfrm>
            <a:off x="284444" y="706678"/>
            <a:ext cx="712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Once you are happy with your project, make sure to save and export the project to the necessary files with File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Export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65317-8951-3A6C-A1EF-601EF2FACCAF}"/>
              </a:ext>
            </a:extLst>
          </p:cNvPr>
          <p:cNvSpPr txBox="1"/>
          <p:nvPr/>
        </p:nvSpPr>
        <p:spPr>
          <a:xfrm>
            <a:off x="284444" y="5689657"/>
            <a:ext cx="6707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You can also change the speed with the start and end frames, and whether you want a continuous, or even ping pong reverse animation, through the timeline settings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B65C6-B151-9741-D535-C1E34D5E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365" y="1029843"/>
            <a:ext cx="4054191" cy="1013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099DD-A0BF-669F-A387-40D0A72B3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102" y="5772277"/>
            <a:ext cx="701101" cy="38865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80958-3417-CB58-F23F-7FCAB046F9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CFEAB2-492F-A959-204C-0356CE004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01ED-6BFB-5BD9-C7A7-D0FF2A49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Exporting to Qt Creator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74A31-7948-9760-407F-85676DC7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961" y="1991022"/>
            <a:ext cx="3681039" cy="909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C8F23-5F2F-F4B9-7B5A-0540AE1D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1" y="1600854"/>
            <a:ext cx="2864558" cy="4003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F479DB-B489-5473-CEF4-06AC3476F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95" y="1718331"/>
            <a:ext cx="4024090" cy="3888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42A0C0-1590-BCD2-6FB6-1B4F29E82915}"/>
              </a:ext>
            </a:extLst>
          </p:cNvPr>
          <p:cNvSpPr txBox="1"/>
          <p:nvPr/>
        </p:nvSpPr>
        <p:spPr>
          <a:xfrm>
            <a:off x="487484" y="965770"/>
            <a:ext cx="753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To export to Qt Creator, open the file “CMakeLists.txt” with Qt Creator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1058D-E15E-560F-7E18-FB63AF90CF0C}"/>
              </a:ext>
            </a:extLst>
          </p:cNvPr>
          <p:cNvSpPr txBox="1"/>
          <p:nvPr/>
        </p:nvSpPr>
        <p:spPr>
          <a:xfrm>
            <a:off x="8153400" y="4866978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run the animation through Qt Creator, make sure you have all the necessary libraries and resources installed!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816F0E3-7ABD-7496-9629-3A0B429217DA}"/>
              </a:ext>
            </a:extLst>
          </p:cNvPr>
          <p:cNvSpPr/>
          <p:nvPr/>
        </p:nvSpPr>
        <p:spPr>
          <a:xfrm>
            <a:off x="7747000" y="5188527"/>
            <a:ext cx="304800" cy="280554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FBD3F-EB40-84CF-D927-987FF78B4D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237E-E219-491E-C3E0-EC59589B0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01ED-6BFB-5BD9-C7A7-D0FF2A49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63" y="158035"/>
            <a:ext cx="7316395" cy="424506"/>
          </a:xfrm>
        </p:spPr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Qt Creator : </a:t>
            </a:r>
            <a:r>
              <a:rPr lang="en-US" b="1" kern="0" dirty="0" err="1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FRIBapp</a:t>
            </a:r>
            <a:r>
              <a:rPr lang="en-US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 project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F6382-971F-85BC-A055-EBB42293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1"/>
            <a:ext cx="3765884" cy="6855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F0076-C94C-E662-367A-EC7BCFC4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56" y="962526"/>
            <a:ext cx="5614972" cy="52698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0AE77-46D8-1D8A-8BEF-88D52FE80B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BAB35-F178-02B3-1704-60A30D8739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7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5F67-C1D7-A05B-12E4-FCCDFFFB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Animated gif after the code video-capture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2A09B-414B-7A09-6F59-5CCCF8415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A.O. Tarasova, 27 March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EDB91-F36B-4126-1863-F10DAD9D49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A logo with a group of colorful balls&#10;&#10;Description automatically generated">
            <a:extLst>
              <a:ext uri="{FF2B5EF4-FFF2-40B4-BE49-F238E27FC236}">
                <a16:creationId xmlns:a16="http://schemas.microsoft.com/office/drawing/2014/main" id="{6064ECAC-8546-CA79-A90B-2C42F6E4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" t="12974" r="9332" b="13093"/>
          <a:stretch/>
        </p:blipFill>
        <p:spPr>
          <a:xfrm>
            <a:off x="1749952" y="1479647"/>
            <a:ext cx="8692096" cy="40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57816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9001</TotalTime>
  <Words>588</Words>
  <Application>Microsoft Office PowerPoint</Application>
  <PresentationFormat>Widescreen</PresentationFormat>
  <Paragraphs>64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Helvetica</vt:lpstr>
      <vt:lpstr>Lucida Grande</vt:lpstr>
      <vt:lpstr>Wingdings</vt:lpstr>
      <vt:lpstr>ヒラギノ角ゴ Pro W3</vt:lpstr>
      <vt:lpstr>1_FRIB3</vt:lpstr>
      <vt:lpstr>FRIB logo application based on Qt Design 3D animation</vt:lpstr>
      <vt:lpstr>3D Animation Setup</vt:lpstr>
      <vt:lpstr>Displaying Images on Objects</vt:lpstr>
      <vt:lpstr>Creating Animation Using a Timeline</vt:lpstr>
      <vt:lpstr>Important</vt:lpstr>
      <vt:lpstr>Finishing Up</vt:lpstr>
      <vt:lpstr>Exporting to Qt Creator</vt:lpstr>
      <vt:lpstr>Qt Creator : FRIBapp project</vt:lpstr>
      <vt:lpstr>Animated gif after the code video-capture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logo</dc:title>
  <dc:creator>Sasha Tarasova</dc:creator>
  <cp:lastModifiedBy>Oleg Tarasov</cp:lastModifiedBy>
  <cp:revision>4</cp:revision>
  <dcterms:created xsi:type="dcterms:W3CDTF">2023-11-16T08:21:13Z</dcterms:created>
  <dcterms:modified xsi:type="dcterms:W3CDTF">2024-03-28T04:48:18Z</dcterms:modified>
</cp:coreProperties>
</file>